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
  </p:notesMasterIdLst>
  <p:sldIdLst>
    <p:sldId id="256" r:id="rId2"/>
    <p:sldId id="257" r:id="rId3"/>
  </p:sldIdLst>
  <p:sldSz cx="32893000" cy="42862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 roundtripDataSignature="AMtx7miyuBpksK/63iIGWDIQFD76Ugc3/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 d="100"/>
          <a:sy n="10" d="100"/>
        </p:scale>
        <p:origin x="2424" y="15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2112963" y="685800"/>
            <a:ext cx="2632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2:notes"/>
          <p:cNvSpPr>
            <a:spLocks noGrp="1" noRot="1" noChangeAspect="1"/>
          </p:cNvSpPr>
          <p:nvPr>
            <p:ph type="sldImg" idx="2"/>
          </p:nvPr>
        </p:nvSpPr>
        <p:spPr>
          <a:xfrm>
            <a:off x="2112963" y="685800"/>
            <a:ext cx="2632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2"/>
          <p:cNvSpPr>
            <a:spLocks noGrp="1"/>
          </p:cNvSpPr>
          <p:nvPr>
            <p:ph type="pic" idx="2"/>
          </p:nvPr>
        </p:nvSpPr>
        <p:spPr>
          <a:xfrm>
            <a:off x="1792288" y="612775"/>
            <a:ext cx="5486400" cy="4114800"/>
          </a:xfrm>
          <a:prstGeom prst="rect">
            <a:avLst/>
          </a:prstGeom>
          <a:noFill/>
          <a:ln>
            <a:noFill/>
          </a:ln>
        </p:spPr>
      </p:sp>
      <p:sp>
        <p:nvSpPr>
          <p:cNvPr id="64" name="Google Shape;64;p1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jp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3.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7.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15.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15" name="Google Shape;134;p2">
            <a:extLst>
              <a:ext uri="{FF2B5EF4-FFF2-40B4-BE49-F238E27FC236}">
                <a16:creationId xmlns:a16="http://schemas.microsoft.com/office/drawing/2014/main" id="{13FE07E9-3328-3276-6EC1-903350BC27A3}"/>
              </a:ext>
            </a:extLst>
          </p:cNvPr>
          <p:cNvGrpSpPr/>
          <p:nvPr/>
        </p:nvGrpSpPr>
        <p:grpSpPr>
          <a:xfrm>
            <a:off x="214122" y="1062572"/>
            <a:ext cx="32263018" cy="4494842"/>
            <a:chOff x="0" y="0"/>
            <a:chExt cx="2902854" cy="814835"/>
          </a:xfrm>
          <a:solidFill>
            <a:srgbClr val="FF00FF"/>
          </a:solidFill>
        </p:grpSpPr>
        <p:sp>
          <p:nvSpPr>
            <p:cNvPr id="16" name="Google Shape;135;p2">
              <a:extLst>
                <a:ext uri="{FF2B5EF4-FFF2-40B4-BE49-F238E27FC236}">
                  <a16:creationId xmlns:a16="http://schemas.microsoft.com/office/drawing/2014/main" id="{6A4AEC9C-5289-C35E-C3CD-5BA8A0F577D3}"/>
                </a:ext>
              </a:extLst>
            </p:cNvPr>
            <p:cNvSpPr/>
            <p:nvPr/>
          </p:nvSpPr>
          <p:spPr>
            <a:xfrm>
              <a:off x="0" y="0"/>
              <a:ext cx="2899892" cy="384734"/>
            </a:xfrm>
            <a:custGeom>
              <a:avLst/>
              <a:gdLst/>
              <a:ahLst/>
              <a:cxnLst/>
              <a:rect l="l" t="t" r="r" b="b"/>
              <a:pathLst>
                <a:path w="2899892" h="384734" extrusionOk="0">
                  <a:moveTo>
                    <a:pt x="0" y="0"/>
                  </a:moveTo>
                  <a:lnTo>
                    <a:pt x="2899892" y="0"/>
                  </a:lnTo>
                  <a:lnTo>
                    <a:pt x="2899892" y="384734"/>
                  </a:lnTo>
                  <a:lnTo>
                    <a:pt x="0" y="384734"/>
                  </a:lnTo>
                  <a:close/>
                </a:path>
              </a:pathLst>
            </a:custGeom>
            <a:grpFill/>
            <a:ln>
              <a:solidFill>
                <a:srgbClr val="FF66FF"/>
              </a:solidFill>
            </a:ln>
          </p:spPr>
        </p:sp>
        <p:sp>
          <p:nvSpPr>
            <p:cNvPr id="17" name="Google Shape;136;p2">
              <a:extLst>
                <a:ext uri="{FF2B5EF4-FFF2-40B4-BE49-F238E27FC236}">
                  <a16:creationId xmlns:a16="http://schemas.microsoft.com/office/drawing/2014/main" id="{B994E7E0-01AB-A6D6-13DB-1BF106C97841}"/>
                </a:ext>
              </a:extLst>
            </p:cNvPr>
            <p:cNvSpPr txBox="1"/>
            <p:nvPr/>
          </p:nvSpPr>
          <p:spPr>
            <a:xfrm>
              <a:off x="2962" y="211026"/>
              <a:ext cx="2899892" cy="603809"/>
            </a:xfrm>
            <a:prstGeom prst="rect">
              <a:avLst/>
            </a:prstGeom>
            <a:grpFill/>
            <a:ln>
              <a:noFill/>
            </a:ln>
          </p:spPr>
          <p:txBody>
            <a:bodyPr spcFirstLastPara="1" wrap="square" lIns="50525" tIns="50525" rIns="50525" bIns="50525" anchor="ctr" anchorCtr="0">
              <a:noAutofit/>
            </a:bodyPr>
            <a:lstStyle/>
            <a:p>
              <a:pPr marL="0" marR="0" lvl="0" indent="0" algn="ctr" rtl="0">
                <a:lnSpc>
                  <a:spcPct val="440888"/>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87" name="Google Shape;87;p1"/>
          <p:cNvSpPr/>
          <p:nvPr/>
        </p:nvSpPr>
        <p:spPr>
          <a:xfrm>
            <a:off x="1711392" y="1067165"/>
            <a:ext cx="11907675" cy="4184339"/>
          </a:xfrm>
          <a:custGeom>
            <a:avLst/>
            <a:gdLst/>
            <a:ahLst/>
            <a:cxnLst/>
            <a:rect l="l" t="t" r="r" b="b"/>
            <a:pathLst>
              <a:path w="11907675" h="4184339" extrusionOk="0">
                <a:moveTo>
                  <a:pt x="0" y="0"/>
                </a:moveTo>
                <a:lnTo>
                  <a:pt x="11907675" y="0"/>
                </a:lnTo>
                <a:lnTo>
                  <a:pt x="11907675" y="4184339"/>
                </a:lnTo>
                <a:lnTo>
                  <a:pt x="0" y="4184339"/>
                </a:lnTo>
                <a:lnTo>
                  <a:pt x="0" y="0"/>
                </a:lnTo>
                <a:close/>
              </a:path>
            </a:pathLst>
          </a:custGeom>
          <a:blipFill rotWithShape="1">
            <a:blip r:embed="rId3">
              <a:alphaModFix/>
            </a:blip>
            <a:stretch>
              <a:fillRect l="-12935" r="-13499"/>
            </a:stretch>
          </a:blipFill>
          <a:ln>
            <a:noFill/>
          </a:ln>
        </p:spPr>
      </p:sp>
      <p:grpSp>
        <p:nvGrpSpPr>
          <p:cNvPr id="88" name="Google Shape;88;p1"/>
          <p:cNvGrpSpPr/>
          <p:nvPr/>
        </p:nvGrpSpPr>
        <p:grpSpPr>
          <a:xfrm>
            <a:off x="340531" y="8329878"/>
            <a:ext cx="32230139" cy="31255760"/>
            <a:chOff x="0" y="-219075"/>
            <a:chExt cx="2653844" cy="2510877"/>
          </a:xfrm>
        </p:grpSpPr>
        <p:sp>
          <p:nvSpPr>
            <p:cNvPr id="89" name="Google Shape;89;p1"/>
            <p:cNvSpPr/>
            <p:nvPr/>
          </p:nvSpPr>
          <p:spPr>
            <a:xfrm>
              <a:off x="0" y="0"/>
              <a:ext cx="2653844" cy="2291802"/>
            </a:xfrm>
            <a:custGeom>
              <a:avLst/>
              <a:gdLst/>
              <a:ahLst/>
              <a:cxnLst/>
              <a:rect l="l" t="t" r="r" b="b"/>
              <a:pathLst>
                <a:path w="2653844" h="2291802" extrusionOk="0">
                  <a:moveTo>
                    <a:pt x="0" y="0"/>
                  </a:moveTo>
                  <a:lnTo>
                    <a:pt x="2653844" y="0"/>
                  </a:lnTo>
                  <a:lnTo>
                    <a:pt x="2653844" y="2291802"/>
                  </a:lnTo>
                  <a:lnTo>
                    <a:pt x="0" y="2291802"/>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90" name="Google Shape;90;p1"/>
            <p:cNvSpPr txBox="1"/>
            <p:nvPr/>
          </p:nvSpPr>
          <p:spPr>
            <a:xfrm>
              <a:off x="0" y="-219075"/>
              <a:ext cx="2653844" cy="2510877"/>
            </a:xfrm>
            <a:prstGeom prst="rect">
              <a:avLst/>
            </a:prstGeom>
            <a:noFill/>
            <a:ln>
              <a:solidFill>
                <a:srgbClr val="FF66FF"/>
              </a:solidFill>
            </a:ln>
          </p:spPr>
          <p:txBody>
            <a:bodyPr spcFirstLastPara="1" wrap="square" lIns="50800" tIns="50800" rIns="50800" bIns="50800" anchor="ctr" anchorCtr="0">
              <a:noAutofit/>
            </a:bodyPr>
            <a:lstStyle/>
            <a:p>
              <a:pPr marL="0" marR="0" lvl="0" indent="0" algn="ctr" rtl="0">
                <a:lnSpc>
                  <a:spcPct val="417722"/>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92" name="Google Shape;92;p1"/>
          <p:cNvSpPr/>
          <p:nvPr/>
        </p:nvSpPr>
        <p:spPr>
          <a:xfrm>
            <a:off x="340531" y="5708700"/>
            <a:ext cx="32230098" cy="2435618"/>
          </a:xfrm>
          <a:custGeom>
            <a:avLst/>
            <a:gdLst/>
            <a:ahLst/>
            <a:cxnLst/>
            <a:rect l="l" t="t" r="r" b="b"/>
            <a:pathLst>
              <a:path w="2653844" h="200550" extrusionOk="0">
                <a:moveTo>
                  <a:pt x="0" y="0"/>
                </a:moveTo>
                <a:lnTo>
                  <a:pt x="2653844" y="0"/>
                </a:lnTo>
                <a:lnTo>
                  <a:pt x="2653844" y="200550"/>
                </a:lnTo>
                <a:lnTo>
                  <a:pt x="0" y="200550"/>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95" name="Google Shape;95;p1"/>
          <p:cNvSpPr/>
          <p:nvPr/>
        </p:nvSpPr>
        <p:spPr>
          <a:xfrm>
            <a:off x="3445497" y="34292011"/>
            <a:ext cx="9767215" cy="4883608"/>
          </a:xfrm>
          <a:custGeom>
            <a:avLst/>
            <a:gdLst/>
            <a:ahLst/>
            <a:cxnLst/>
            <a:rect l="l" t="t" r="r" b="b"/>
            <a:pathLst>
              <a:path w="9767215" h="4883608" extrusionOk="0">
                <a:moveTo>
                  <a:pt x="0" y="0"/>
                </a:moveTo>
                <a:lnTo>
                  <a:pt x="9767216" y="0"/>
                </a:lnTo>
                <a:lnTo>
                  <a:pt x="9767216" y="4883608"/>
                </a:lnTo>
                <a:lnTo>
                  <a:pt x="0" y="4883608"/>
                </a:lnTo>
                <a:lnTo>
                  <a:pt x="0" y="0"/>
                </a:lnTo>
                <a:close/>
              </a:path>
            </a:pathLst>
          </a:custGeom>
          <a:blipFill rotWithShape="1">
            <a:blip r:embed="rId4">
              <a:alphaModFix/>
            </a:blip>
            <a:stretch>
              <a:fillRect/>
            </a:stretch>
          </a:blipFill>
          <a:ln>
            <a:noFill/>
          </a:ln>
        </p:spPr>
      </p:sp>
      <p:sp>
        <p:nvSpPr>
          <p:cNvPr id="102" name="Google Shape;102;p1"/>
          <p:cNvSpPr/>
          <p:nvPr/>
        </p:nvSpPr>
        <p:spPr>
          <a:xfrm>
            <a:off x="27988798" y="8449299"/>
            <a:ext cx="3249604" cy="2871460"/>
          </a:xfrm>
          <a:custGeom>
            <a:avLst/>
            <a:gdLst/>
            <a:ahLst/>
            <a:cxnLst/>
            <a:rect l="l" t="t" r="r" b="b"/>
            <a:pathLst>
              <a:path w="3249604" h="2871460" extrusionOk="0">
                <a:moveTo>
                  <a:pt x="0" y="0"/>
                </a:moveTo>
                <a:lnTo>
                  <a:pt x="3249604" y="0"/>
                </a:lnTo>
                <a:lnTo>
                  <a:pt x="3249604" y="2871460"/>
                </a:lnTo>
                <a:lnTo>
                  <a:pt x="0" y="2871460"/>
                </a:lnTo>
                <a:lnTo>
                  <a:pt x="0" y="0"/>
                </a:lnTo>
                <a:close/>
              </a:path>
            </a:pathLst>
          </a:custGeom>
          <a:blipFill rotWithShape="1">
            <a:blip r:embed="rId5">
              <a:alphaModFix/>
            </a:blip>
            <a:stretch>
              <a:fillRect l="-17214" r="-4106" b="-5937"/>
            </a:stretch>
          </a:blipFill>
          <a:ln>
            <a:noFill/>
          </a:ln>
        </p:spPr>
      </p:sp>
      <p:sp>
        <p:nvSpPr>
          <p:cNvPr id="115" name="Google Shape;115;p1"/>
          <p:cNvSpPr txBox="1"/>
          <p:nvPr/>
        </p:nvSpPr>
        <p:spPr>
          <a:xfrm>
            <a:off x="12286364" y="6207402"/>
            <a:ext cx="8325279" cy="1422566"/>
          </a:xfrm>
          <a:prstGeom prst="rect">
            <a:avLst/>
          </a:prstGeom>
          <a:noFill/>
          <a:ln>
            <a:noFill/>
          </a:ln>
        </p:spPr>
        <p:txBody>
          <a:bodyPr spcFirstLastPara="1" wrap="square" lIns="0" tIns="0" rIns="0" bIns="0" anchor="t" anchorCtr="0">
            <a:spAutoFit/>
          </a:bodyPr>
          <a:lstStyle/>
          <a:p>
            <a:pPr marL="0" marR="0" lvl="0" indent="0" algn="ctr" rtl="0">
              <a:lnSpc>
                <a:spcPct val="140024"/>
              </a:lnSpc>
              <a:spcBef>
                <a:spcPts val="0"/>
              </a:spcBef>
              <a:spcAft>
                <a:spcPts val="0"/>
              </a:spcAft>
              <a:buNone/>
            </a:pPr>
            <a:r>
              <a:rPr lang="en-US" sz="7458" b="1" i="0" u="none" strike="noStrike" cap="none">
                <a:solidFill>
                  <a:srgbClr val="000000"/>
                </a:solidFill>
                <a:latin typeface="Arial"/>
                <a:ea typeface="Arial"/>
                <a:cs typeface="Arial"/>
                <a:sym typeface="Arial"/>
              </a:rPr>
              <a:t>Título do trabalho:</a:t>
            </a:r>
            <a:endParaRPr/>
          </a:p>
        </p:txBody>
      </p:sp>
      <p:grpSp>
        <p:nvGrpSpPr>
          <p:cNvPr id="116" name="Google Shape;116;p1"/>
          <p:cNvGrpSpPr/>
          <p:nvPr/>
        </p:nvGrpSpPr>
        <p:grpSpPr>
          <a:xfrm>
            <a:off x="706711" y="8420127"/>
            <a:ext cx="13693324" cy="2277770"/>
            <a:chOff x="0" y="-371099"/>
            <a:chExt cx="18257765" cy="3037028"/>
          </a:xfrm>
        </p:grpSpPr>
        <p:sp>
          <p:nvSpPr>
            <p:cNvPr id="117" name="Google Shape;117;p1"/>
            <p:cNvSpPr txBox="1"/>
            <p:nvPr/>
          </p:nvSpPr>
          <p:spPr>
            <a:xfrm>
              <a:off x="0" y="-371099"/>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Estudante</a:t>
              </a:r>
              <a:r>
                <a:rPr lang="en-US" sz="3282" b="1" i="0" u="none" strike="noStrike" cap="none" dirty="0">
                  <a:solidFill>
                    <a:srgbClr val="000000"/>
                  </a:solidFill>
                  <a:latin typeface="Arial"/>
                  <a:ea typeface="Arial"/>
                  <a:cs typeface="Arial"/>
                  <a:sym typeface="Arial"/>
                </a:rPr>
                <a:t>: </a:t>
              </a:r>
              <a:r>
                <a:rPr lang="en-US" sz="3282" b="0" i="0" u="none" strike="noStrike" cap="none" dirty="0">
                  <a:solidFill>
                    <a:srgbClr val="000000"/>
                  </a:solidFill>
                  <a:latin typeface="Arial"/>
                  <a:ea typeface="Arial"/>
                  <a:cs typeface="Arial"/>
                  <a:sym typeface="Arial"/>
                </a:rPr>
                <a:t>José da Silva  - e-mail: aluno@gmail.com</a:t>
              </a:r>
              <a:endParaRPr dirty="0"/>
            </a:p>
          </p:txBody>
        </p:sp>
        <p:sp>
          <p:nvSpPr>
            <p:cNvPr id="118" name="Google Shape;118;p1"/>
            <p:cNvSpPr txBox="1"/>
            <p:nvPr/>
          </p:nvSpPr>
          <p:spPr>
            <a:xfrm>
              <a:off x="0" y="371194"/>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Estudante</a:t>
              </a:r>
              <a:r>
                <a:rPr lang="en-US" sz="3282" b="1" i="0" u="none" strike="noStrike" cap="none" dirty="0">
                  <a:solidFill>
                    <a:srgbClr val="000000"/>
                  </a:solidFill>
                  <a:latin typeface="Arial"/>
                  <a:ea typeface="Arial"/>
                  <a:cs typeface="Arial"/>
                  <a:sym typeface="Arial"/>
                </a:rPr>
                <a:t>: </a:t>
              </a:r>
              <a:r>
                <a:rPr lang="en-US" sz="3282" b="0" i="0" u="none" strike="noStrike" cap="none" dirty="0">
                  <a:solidFill>
                    <a:srgbClr val="000000"/>
                  </a:solidFill>
                  <a:latin typeface="Arial"/>
                  <a:ea typeface="Arial"/>
                  <a:cs typeface="Arial"/>
                  <a:sym typeface="Arial"/>
                </a:rPr>
                <a:t>José da Silva  - e-mail: aluno@gmail.com</a:t>
              </a:r>
              <a:endParaRPr dirty="0"/>
            </a:p>
          </p:txBody>
        </p:sp>
        <p:sp>
          <p:nvSpPr>
            <p:cNvPr id="120" name="Google Shape;120;p1"/>
            <p:cNvSpPr txBox="1"/>
            <p:nvPr/>
          </p:nvSpPr>
          <p:spPr>
            <a:xfrm>
              <a:off x="0" y="1138089"/>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Orientador</a:t>
              </a:r>
              <a:r>
                <a:rPr lang="en-US" sz="3282" b="1" i="0" u="none" strike="noStrike" cap="none" dirty="0">
                  <a:solidFill>
                    <a:srgbClr val="000000"/>
                  </a:solidFill>
                  <a:latin typeface="Arial"/>
                  <a:ea typeface="Arial"/>
                  <a:cs typeface="Arial"/>
                  <a:sym typeface="Arial"/>
                </a:rPr>
                <a:t>: </a:t>
              </a:r>
              <a:r>
                <a:rPr lang="en-US" sz="3282" b="0" i="0" u="none" strike="noStrike" cap="none" dirty="0" err="1">
                  <a:solidFill>
                    <a:srgbClr val="000000"/>
                  </a:solidFill>
                  <a:latin typeface="Arial"/>
                  <a:ea typeface="Arial"/>
                  <a:cs typeface="Arial"/>
                  <a:sym typeface="Arial"/>
                </a:rPr>
                <a:t>nome</a:t>
              </a:r>
              <a:r>
                <a:rPr lang="en-US" sz="3282" b="0" i="0" u="none" strike="noStrike" cap="none" dirty="0">
                  <a:solidFill>
                    <a:srgbClr val="000000"/>
                  </a:solidFill>
                  <a:latin typeface="Arial"/>
                  <a:ea typeface="Arial"/>
                  <a:cs typeface="Arial"/>
                  <a:sym typeface="Arial"/>
                </a:rPr>
                <a:t> do professor  - e-mail: professor@gmail.com</a:t>
              </a:r>
              <a:endParaRPr dirty="0"/>
            </a:p>
          </p:txBody>
        </p:sp>
        <p:sp>
          <p:nvSpPr>
            <p:cNvPr id="121" name="Google Shape;121;p1"/>
            <p:cNvSpPr txBox="1"/>
            <p:nvPr/>
          </p:nvSpPr>
          <p:spPr>
            <a:xfrm>
              <a:off x="0" y="1873226"/>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Coorientador</a:t>
              </a:r>
              <a:r>
                <a:rPr lang="en-US" sz="3282" b="1" i="0" u="none" strike="noStrike" cap="none" dirty="0">
                  <a:solidFill>
                    <a:srgbClr val="000000"/>
                  </a:solidFill>
                  <a:latin typeface="Arial"/>
                  <a:ea typeface="Arial"/>
                  <a:cs typeface="Arial"/>
                  <a:sym typeface="Arial"/>
                </a:rPr>
                <a:t>: </a:t>
              </a:r>
              <a:r>
                <a:rPr lang="en-US" sz="3282" b="0" i="0" u="none" strike="noStrike" cap="none" dirty="0" err="1">
                  <a:solidFill>
                    <a:srgbClr val="000000"/>
                  </a:solidFill>
                  <a:latin typeface="Arial"/>
                  <a:ea typeface="Arial"/>
                  <a:cs typeface="Arial"/>
                  <a:sym typeface="Arial"/>
                </a:rPr>
                <a:t>nome</a:t>
              </a:r>
              <a:r>
                <a:rPr lang="en-US" sz="3282" b="0" i="0" u="none" strike="noStrike" cap="none" dirty="0">
                  <a:solidFill>
                    <a:srgbClr val="000000"/>
                  </a:solidFill>
                  <a:latin typeface="Arial"/>
                  <a:ea typeface="Arial"/>
                  <a:cs typeface="Arial"/>
                  <a:sym typeface="Arial"/>
                </a:rPr>
                <a:t> do professor  - e-mail: professor@gmail.com</a:t>
              </a:r>
              <a:endParaRPr dirty="0"/>
            </a:p>
          </p:txBody>
        </p:sp>
      </p:grpSp>
      <p:grpSp>
        <p:nvGrpSpPr>
          <p:cNvPr id="122" name="Google Shape;122;p1"/>
          <p:cNvGrpSpPr/>
          <p:nvPr/>
        </p:nvGrpSpPr>
        <p:grpSpPr>
          <a:xfrm>
            <a:off x="16811215" y="8388348"/>
            <a:ext cx="13693324" cy="2228053"/>
            <a:chOff x="0" y="-413470"/>
            <a:chExt cx="18257765" cy="2970736"/>
          </a:xfrm>
        </p:grpSpPr>
        <p:sp>
          <p:nvSpPr>
            <p:cNvPr id="123" name="Google Shape;123;p1"/>
            <p:cNvSpPr txBox="1"/>
            <p:nvPr/>
          </p:nvSpPr>
          <p:spPr>
            <a:xfrm>
              <a:off x="0" y="-413470"/>
              <a:ext cx="18257765" cy="792704"/>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Nome da instituição de ensino </a:t>
              </a:r>
              <a:endParaRPr/>
            </a:p>
          </p:txBody>
        </p:sp>
        <p:sp>
          <p:nvSpPr>
            <p:cNvPr id="124" name="Google Shape;124;p1"/>
            <p:cNvSpPr txBox="1"/>
            <p:nvPr/>
          </p:nvSpPr>
          <p:spPr>
            <a:xfrm>
              <a:off x="0" y="223546"/>
              <a:ext cx="18257765" cy="2333720"/>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0" i="0" u="none" strike="noStrike" cap="none" dirty="0" err="1">
                  <a:solidFill>
                    <a:srgbClr val="000000"/>
                  </a:solidFill>
                  <a:latin typeface="Arial"/>
                  <a:ea typeface="Arial"/>
                  <a:cs typeface="Arial"/>
                  <a:sym typeface="Arial"/>
                </a:rPr>
                <a:t>Endereço</a:t>
              </a:r>
              <a:r>
                <a:rPr lang="en-US" sz="3282" b="0" i="0" u="none" strike="noStrike" cap="none" dirty="0">
                  <a:solidFill>
                    <a:srgbClr val="000000"/>
                  </a:solidFill>
                  <a:latin typeface="Arial"/>
                  <a:ea typeface="Arial"/>
                  <a:cs typeface="Arial"/>
                  <a:sym typeface="Arial"/>
                </a:rPr>
                <a:t> </a:t>
              </a:r>
              <a:r>
                <a:rPr lang="en-US" sz="3282" b="0" i="0" u="none" strike="noStrike" cap="none" dirty="0" err="1">
                  <a:solidFill>
                    <a:srgbClr val="000000"/>
                  </a:solidFill>
                  <a:latin typeface="Arial"/>
                  <a:ea typeface="Arial"/>
                  <a:cs typeface="Arial"/>
                  <a:sym typeface="Arial"/>
                </a:rPr>
                <a:t>eletrônico</a:t>
              </a:r>
              <a:r>
                <a:rPr lang="en-US" sz="3282" b="0" i="0" u="none" strike="noStrike" cap="none" dirty="0">
                  <a:solidFill>
                    <a:srgbClr val="000000"/>
                  </a:solidFill>
                  <a:latin typeface="Arial"/>
                  <a:ea typeface="Arial"/>
                  <a:cs typeface="Arial"/>
                  <a:sym typeface="Arial"/>
                </a:rPr>
                <a:t> da </a:t>
              </a:r>
              <a:r>
                <a:rPr lang="en-US" sz="3282" b="0" i="0" u="none" strike="noStrike" cap="none" dirty="0" err="1">
                  <a:solidFill>
                    <a:srgbClr val="000000"/>
                  </a:solidFill>
                  <a:latin typeface="Arial"/>
                  <a:ea typeface="Arial"/>
                  <a:cs typeface="Arial"/>
                  <a:sym typeface="Arial"/>
                </a:rPr>
                <a:t>instituição</a:t>
              </a:r>
              <a:endParaRPr dirty="0"/>
            </a:p>
            <a:p>
              <a:pPr marL="0" marR="0" lvl="0" indent="0" algn="l" rtl="0">
                <a:lnSpc>
                  <a:spcPct val="140006"/>
                </a:lnSpc>
                <a:spcBef>
                  <a:spcPts val="0"/>
                </a:spcBef>
                <a:spcAft>
                  <a:spcPts val="0"/>
                </a:spcAft>
                <a:buNone/>
              </a:pPr>
              <a:r>
                <a:rPr lang="en-US" sz="3282" b="0" i="0" u="none" strike="noStrike" cap="none" dirty="0" err="1">
                  <a:solidFill>
                    <a:srgbClr val="000000"/>
                  </a:solidFill>
                  <a:latin typeface="Arial"/>
                  <a:ea typeface="Arial"/>
                  <a:cs typeface="Arial"/>
                  <a:sym typeface="Arial"/>
                </a:rPr>
                <a:t>Curso</a:t>
              </a:r>
              <a:r>
                <a:rPr lang="en-US" sz="3282" b="0" i="0" u="none" strike="noStrike" cap="none" dirty="0">
                  <a:solidFill>
                    <a:srgbClr val="000000"/>
                  </a:solidFill>
                  <a:latin typeface="Arial"/>
                  <a:ea typeface="Arial"/>
                  <a:cs typeface="Arial"/>
                  <a:sym typeface="Arial"/>
                </a:rPr>
                <a:t>/Série dos </a:t>
              </a:r>
              <a:r>
                <a:rPr lang="en-US" sz="3282" b="0" i="0" u="none" strike="noStrike" cap="none" dirty="0" err="1">
                  <a:solidFill>
                    <a:srgbClr val="000000"/>
                  </a:solidFill>
                  <a:latin typeface="Arial"/>
                  <a:ea typeface="Arial"/>
                  <a:cs typeface="Arial"/>
                  <a:sym typeface="Arial"/>
                </a:rPr>
                <a:t>estudantes</a:t>
              </a:r>
              <a:endParaRPr dirty="0"/>
            </a:p>
            <a:p>
              <a:pPr marL="0" marR="0" lvl="0" indent="0" algn="l" rtl="0">
                <a:lnSpc>
                  <a:spcPct val="140006"/>
                </a:lnSpc>
                <a:spcBef>
                  <a:spcPts val="0"/>
                </a:spcBef>
                <a:spcAft>
                  <a:spcPts val="0"/>
                </a:spcAft>
                <a:buNone/>
              </a:pPr>
              <a:r>
                <a:rPr lang="en-US" sz="3282" b="0" i="0" u="none" strike="noStrike" cap="none" dirty="0" err="1">
                  <a:solidFill>
                    <a:srgbClr val="000000"/>
                  </a:solidFill>
                  <a:latin typeface="Arial"/>
                  <a:ea typeface="Arial"/>
                  <a:cs typeface="Arial"/>
                  <a:sym typeface="Arial"/>
                </a:rPr>
                <a:t>Município</a:t>
              </a:r>
              <a:r>
                <a:rPr lang="en-US" sz="3282" b="0" i="0" u="none" strike="noStrike" cap="none" dirty="0">
                  <a:solidFill>
                    <a:srgbClr val="000000"/>
                  </a:solidFill>
                  <a:latin typeface="Arial"/>
                  <a:ea typeface="Arial"/>
                  <a:cs typeface="Arial"/>
                  <a:sym typeface="Arial"/>
                </a:rPr>
                <a:t>/MS</a:t>
              </a:r>
              <a:endParaRPr dirty="0"/>
            </a:p>
          </p:txBody>
        </p:sp>
      </p:grpSp>
      <p:sp>
        <p:nvSpPr>
          <p:cNvPr id="125" name="Google Shape;125;p1"/>
          <p:cNvSpPr txBox="1"/>
          <p:nvPr/>
        </p:nvSpPr>
        <p:spPr>
          <a:xfrm>
            <a:off x="706711" y="11880735"/>
            <a:ext cx="14835000" cy="23004900"/>
          </a:xfrm>
          <a:prstGeom prst="rect">
            <a:avLst/>
          </a:prstGeom>
          <a:noFill/>
          <a:ln>
            <a:noFill/>
          </a:ln>
        </p:spPr>
        <p:txBody>
          <a:bodyPr spcFirstLastPara="1" wrap="square" lIns="0" tIns="0" rIns="0" bIns="0" anchor="t" anchorCtr="0">
            <a:spAutoFit/>
          </a:bodyPr>
          <a:lstStyle/>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Introdução</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Aenean vel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urna</a:t>
            </a:r>
            <a:r>
              <a:rPr lang="en-US" sz="3300" b="0" i="0" u="none" strike="noStrike" cap="none" dirty="0">
                <a:solidFill>
                  <a:srgbClr val="000000"/>
                </a:solidFill>
                <a:latin typeface="Calibri"/>
                <a:ea typeface="Calibri"/>
                <a:cs typeface="Calibri"/>
                <a:sym typeface="Calibri"/>
              </a:rPr>
              <a:t> eros, </a:t>
            </a:r>
            <a:r>
              <a:rPr lang="en-US" sz="3300" b="0" i="0" u="none" strike="noStrike" cap="none" dirty="0" err="1">
                <a:solidFill>
                  <a:srgbClr val="000000"/>
                </a:solidFill>
                <a:latin typeface="Calibri"/>
                <a:ea typeface="Calibri"/>
                <a:cs typeface="Calibri"/>
                <a:sym typeface="Calibri"/>
              </a:rPr>
              <a:t>porttitor</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dui, pulvinar et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non eros.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accumsan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non diam </a:t>
            </a:r>
            <a:r>
              <a:rPr lang="en-US" sz="3300" b="0" i="0" u="none" strike="noStrike" cap="none" dirty="0" err="1">
                <a:solidFill>
                  <a:srgbClr val="000000"/>
                </a:solidFill>
                <a:latin typeface="Calibri"/>
                <a:ea typeface="Calibri"/>
                <a:cs typeface="Calibri"/>
                <a:sym typeface="Calibri"/>
              </a:rPr>
              <a:t>aliquet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Aenean vitae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Vestibulum ante ipsum </a:t>
            </a:r>
            <a:r>
              <a:rPr lang="en-US" sz="3300" b="0" i="0" u="none" strike="noStrike" cap="none" dirty="0" err="1">
                <a:solidFill>
                  <a:srgbClr val="000000"/>
                </a:solidFill>
                <a:latin typeface="Calibri"/>
                <a:ea typeface="Calibri"/>
                <a:cs typeface="Calibri"/>
                <a:sym typeface="Calibri"/>
              </a:rPr>
              <a:t>primis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faucibus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ultrices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cubilia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Curae</a:t>
            </a:r>
            <a:r>
              <a:rPr lang="en-US" sz="3300" b="0" i="0" u="none" strike="noStrike" cap="none" dirty="0">
                <a:solidFill>
                  <a:srgbClr val="000000"/>
                </a:solidFill>
                <a:latin typeface="Calibri"/>
                <a:ea typeface="Calibri"/>
                <a:cs typeface="Calibri"/>
                <a:sym typeface="Calibri"/>
              </a:rPr>
              <a:t>; Cras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Objetivo</a:t>
            </a:r>
            <a:r>
              <a:rPr lang="en-US" sz="6300" b="1" i="0" u="none" strike="noStrike" cap="none" dirty="0">
                <a:solidFill>
                  <a:srgbClr val="000000"/>
                </a:solidFill>
                <a:latin typeface="Calibri"/>
                <a:ea typeface="Calibri"/>
                <a:cs typeface="Calibri"/>
                <a:sym typeface="Calibri"/>
              </a:rPr>
              <a:t>(s)</a:t>
            </a:r>
            <a:endParaRPr dirty="0"/>
          </a:p>
          <a:p>
            <a:pPr marL="0" marR="0" lvl="0" indent="0" algn="just" rtl="0">
              <a:lnSpc>
                <a:spcPct val="140000"/>
              </a:lnSpc>
              <a:spcBef>
                <a:spcPts val="0"/>
              </a:spcBef>
              <a:spcAft>
                <a:spcPts val="0"/>
              </a:spcAft>
              <a:buNone/>
            </a:pP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quam</a:t>
            </a:r>
            <a:r>
              <a:rPr lang="en-US" sz="3300" b="0" i="0" u="none" strike="noStrike" cap="none" dirty="0">
                <a:solidFill>
                  <a:srgbClr val="000000"/>
                </a:solidFill>
                <a:latin typeface="Calibri"/>
                <a:ea typeface="Calibri"/>
                <a:cs typeface="Calibri"/>
                <a:sym typeface="Calibri"/>
              </a:rPr>
              <a:t> in dolor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ac semper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elementum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felis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ac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id,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id magna. </a:t>
            </a:r>
            <a:r>
              <a:rPr lang="en-US" sz="3300" b="0" i="0" u="none" strike="noStrike" cap="none" dirty="0" err="1">
                <a:solidFill>
                  <a:srgbClr val="000000"/>
                </a:solidFill>
                <a:latin typeface="Calibri"/>
                <a:ea typeface="Calibri"/>
                <a:cs typeface="Calibri"/>
                <a:sym typeface="Calibri"/>
              </a:rPr>
              <a:t>Suspendisse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consequat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enim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augue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Praesent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scelerisque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rhoncus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nibh</a:t>
            </a:r>
            <a:r>
              <a:rPr lang="en-US" sz="3300" b="0" i="0" u="none" strike="noStrike" cap="none" dirty="0">
                <a:solidFill>
                  <a:srgbClr val="000000"/>
                </a:solidFill>
                <a:latin typeface="Calibri"/>
                <a:ea typeface="Calibri"/>
                <a:cs typeface="Calibri"/>
                <a:sym typeface="Calibri"/>
              </a:rPr>
              <a:t> vel libero.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Metodologia</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Cras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ultricies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sem.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rutrum</a:t>
            </a:r>
            <a:r>
              <a:rPr lang="en-US" sz="3300" b="0" i="0" u="none" strike="noStrike" cap="none" dirty="0">
                <a:solidFill>
                  <a:srgbClr val="000000"/>
                </a:solidFill>
                <a:latin typeface="Calibri"/>
                <a:ea typeface="Calibri"/>
                <a:cs typeface="Calibri"/>
                <a:sym typeface="Calibri"/>
              </a:rPr>
              <a:t> lacinia id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Vestibulum in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Duis in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non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sodales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Fusce</a:t>
            </a:r>
            <a:r>
              <a:rPr lang="en-US" sz="3300" b="0" i="0" u="none" strike="noStrike" cap="none" dirty="0">
                <a:solidFill>
                  <a:srgbClr val="000000"/>
                </a:solidFill>
                <a:latin typeface="Calibri"/>
                <a:ea typeface="Calibri"/>
                <a:cs typeface="Calibri"/>
                <a:sym typeface="Calibri"/>
              </a:rPr>
              <a:t> sed eros vitae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magna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sagittis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Resultados</a:t>
            </a:r>
            <a:r>
              <a:rPr lang="en-US" sz="6300" b="1" i="0" u="none" strike="noStrike" cap="none" dirty="0">
                <a:solidFill>
                  <a:srgbClr val="000000"/>
                </a:solidFill>
                <a:latin typeface="Calibri"/>
                <a:ea typeface="Calibri"/>
                <a:cs typeface="Calibri"/>
                <a:sym typeface="Calibri"/>
              </a:rPr>
              <a:t> e </a:t>
            </a:r>
            <a:r>
              <a:rPr lang="en-US" sz="6300" b="1" i="0" u="none" strike="noStrike" cap="none" dirty="0" err="1">
                <a:solidFill>
                  <a:srgbClr val="000000"/>
                </a:solidFill>
                <a:latin typeface="Calibri"/>
                <a:ea typeface="Calibri"/>
                <a:cs typeface="Calibri"/>
                <a:sym typeface="Calibri"/>
              </a:rPr>
              <a:t>análises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 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endParaRPr dirty="0"/>
          </a:p>
        </p:txBody>
      </p:sp>
      <p:sp>
        <p:nvSpPr>
          <p:cNvPr id="126" name="Google Shape;126;p1"/>
          <p:cNvSpPr txBox="1"/>
          <p:nvPr/>
        </p:nvSpPr>
        <p:spPr>
          <a:xfrm>
            <a:off x="16811215" y="27820287"/>
            <a:ext cx="15064200" cy="10334100"/>
          </a:xfrm>
          <a:prstGeom prst="rect">
            <a:avLst/>
          </a:prstGeom>
          <a:noFill/>
          <a:ln>
            <a:noFill/>
          </a:ln>
        </p:spPr>
        <p:txBody>
          <a:bodyPr spcFirstLastPara="1" wrap="square" lIns="0" tIns="0" rIns="0" bIns="0" anchor="t" anchorCtr="0">
            <a:spAutoFit/>
          </a:bodyPr>
          <a:lstStyle/>
          <a:p>
            <a:pPr marL="0" marR="0" lvl="0" indent="0" algn="just" rtl="0">
              <a:lnSpc>
                <a:spcPct val="139984"/>
              </a:lnSpc>
              <a:spcBef>
                <a:spcPts val="0"/>
              </a:spcBef>
              <a:spcAft>
                <a:spcPts val="0"/>
              </a:spcAft>
              <a:buNone/>
            </a:pPr>
            <a:r>
              <a:rPr lang="en-US" sz="6300" b="1" i="0" u="none" strike="noStrike" cap="none">
                <a:solidFill>
                  <a:srgbClr val="000000"/>
                </a:solidFill>
                <a:latin typeface="Calibri"/>
                <a:ea typeface="Calibri"/>
                <a:cs typeface="Calibri"/>
                <a:sym typeface="Calibri"/>
              </a:rPr>
              <a:t>Considerações finais</a:t>
            </a:r>
            <a:endParaRPr/>
          </a:p>
          <a:p>
            <a:pPr marL="0" marR="0" lvl="0" indent="0" algn="just" rtl="0">
              <a:lnSpc>
                <a:spcPct val="140000"/>
              </a:lnSpc>
              <a:spcBef>
                <a:spcPts val="0"/>
              </a:spcBef>
              <a:spcAft>
                <a:spcPts val="0"/>
              </a:spcAft>
              <a:buNone/>
            </a:pPr>
            <a:r>
              <a:rPr lang="en-US" sz="3300" b="0" i="0" u="none" strike="noStrike" cap="none">
                <a:solidFill>
                  <a:srgbClr val="000000"/>
                </a:solidFill>
                <a:latin typeface="Calibri"/>
                <a:ea typeface="Calibri"/>
                <a:cs typeface="Calibri"/>
                <a:sym typeface="Calibri"/>
              </a:rPr>
              <a:t>Cras blandit sapien quis nulla ultricies luctus at sit amet sem. Vivamus adipiscing metus a erat tincidunt feugiat. Nullam eget nunc in turpis rutrum lacinia id eget neque. Vestibulum feugiat neque ante. Etiam non libero leo. Nam sed sapien nec tortor laoreet semper. Vestibulum commodo mollis nisi, interdum feugiat leo euismod eget. Phasellus vitae orci sapien. </a:t>
            </a:r>
            <a:endParaRPr/>
          </a:p>
          <a:p>
            <a:pPr marL="0" marR="0" lvl="0" indent="0" algn="just" rtl="0">
              <a:lnSpc>
                <a:spcPct val="139984"/>
              </a:lnSpc>
              <a:spcBef>
                <a:spcPts val="0"/>
              </a:spcBef>
              <a:spcAft>
                <a:spcPts val="0"/>
              </a:spcAft>
              <a:buNone/>
            </a:pPr>
            <a:r>
              <a:rPr lang="en-US" sz="6300" b="1" i="0" u="none" strike="noStrike" cap="none">
                <a:solidFill>
                  <a:srgbClr val="000000"/>
                </a:solidFill>
                <a:latin typeface="Calibri"/>
                <a:ea typeface="Calibri"/>
                <a:cs typeface="Calibri"/>
                <a:sym typeface="Calibri"/>
              </a:rPr>
              <a:t>Referências</a:t>
            </a:r>
            <a:endParaRPr/>
          </a:p>
          <a:p>
            <a:pPr marL="0" marR="0" lvl="0" indent="0" algn="just" rtl="0">
              <a:lnSpc>
                <a:spcPct val="140000"/>
              </a:lnSpc>
              <a:spcBef>
                <a:spcPts val="0"/>
              </a:spcBef>
              <a:spcAft>
                <a:spcPts val="0"/>
              </a:spcAft>
              <a:buNone/>
            </a:pPr>
            <a:r>
              <a:rPr lang="en-US" sz="3300" b="0" i="0" u="none" strike="noStrike" cap="none">
                <a:solidFill>
                  <a:srgbClr val="000000"/>
                </a:solidFill>
                <a:latin typeface="Calibri"/>
                <a:ea typeface="Calibri"/>
                <a:cs typeface="Calibri"/>
                <a:sym typeface="Calibri"/>
              </a:rPr>
              <a:t>[1]. Phasellus commodo, tellus in molestie convallis, arcu est dictum lacus, quis pellentesque arcu sem eu leo. Integer fringilla malesuada egestas. Phasellus viverra tincidunt vulputate. In pretium tristique blandit. </a:t>
            </a:r>
            <a:endParaRPr/>
          </a:p>
          <a:p>
            <a:pPr marL="0" marR="0" lvl="0" indent="0" algn="just" rtl="0">
              <a:lnSpc>
                <a:spcPct val="140000"/>
              </a:lnSpc>
              <a:spcBef>
                <a:spcPts val="0"/>
              </a:spcBef>
              <a:spcAft>
                <a:spcPts val="0"/>
              </a:spcAft>
              <a:buNone/>
            </a:pPr>
            <a:r>
              <a:rPr lang="en-US" sz="3300" b="0" i="0" u="none" strike="noStrike" cap="none">
                <a:solidFill>
                  <a:srgbClr val="000000"/>
                </a:solidFill>
                <a:latin typeface="Calibri"/>
                <a:ea typeface="Calibri"/>
                <a:cs typeface="Calibri"/>
                <a:sym typeface="Calibri"/>
              </a:rPr>
              <a:t>[2]. Phasellus commodo, tellus in molestie convallis, arcu est dictum lacus, quis pellentesque arcu sem eu leo. Integer fringilla malesuada egestas. Phasellus viverra tincidunt vulputate. In pretium tristique blandit.</a:t>
            </a:r>
            <a:endParaRPr/>
          </a:p>
        </p:txBody>
      </p:sp>
      <p:cxnSp>
        <p:nvCxnSpPr>
          <p:cNvPr id="127" name="Google Shape;127;p1"/>
          <p:cNvCxnSpPr>
            <a:cxnSpLocks/>
          </p:cNvCxnSpPr>
          <p:nvPr/>
        </p:nvCxnSpPr>
        <p:spPr>
          <a:xfrm>
            <a:off x="16446500" y="11104022"/>
            <a:ext cx="9079" cy="28481578"/>
          </a:xfrm>
          <a:prstGeom prst="straightConnector1">
            <a:avLst/>
          </a:prstGeom>
          <a:noFill/>
          <a:ln w="47625" cap="flat" cmpd="sng">
            <a:solidFill>
              <a:srgbClr val="FF66FF"/>
            </a:solidFill>
            <a:prstDash val="solid"/>
            <a:round/>
            <a:headEnd type="none" w="sm" len="sm"/>
            <a:tailEnd type="none" w="sm" len="sm"/>
          </a:ln>
        </p:spPr>
      </p:cxnSp>
      <p:sp>
        <p:nvSpPr>
          <p:cNvPr id="128" name="Google Shape;128;p1"/>
          <p:cNvSpPr/>
          <p:nvPr/>
        </p:nvSpPr>
        <p:spPr>
          <a:xfrm flipH="1">
            <a:off x="22324640" y="878646"/>
            <a:ext cx="10450812" cy="4715929"/>
          </a:xfrm>
          <a:custGeom>
            <a:avLst/>
            <a:gdLst/>
            <a:ahLst/>
            <a:cxnLst/>
            <a:rect l="l" t="t" r="r" b="b"/>
            <a:pathLst>
              <a:path w="10450812" h="4715929" extrusionOk="0">
                <a:moveTo>
                  <a:pt x="10450812" y="0"/>
                </a:moveTo>
                <a:lnTo>
                  <a:pt x="0" y="0"/>
                </a:lnTo>
                <a:lnTo>
                  <a:pt x="0" y="4715929"/>
                </a:lnTo>
                <a:lnTo>
                  <a:pt x="10450812" y="4715929"/>
                </a:lnTo>
                <a:lnTo>
                  <a:pt x="10450812" y="0"/>
                </a:lnTo>
                <a:close/>
              </a:path>
            </a:pathLst>
          </a:custGeom>
          <a:blipFill rotWithShape="1">
            <a:blip r:embed="rId6">
              <a:alphaModFix/>
            </a:blip>
            <a:stretch>
              <a:fillRect/>
            </a:stretch>
          </a:blipFill>
          <a:ln>
            <a:noFill/>
          </a:ln>
        </p:spPr>
      </p:sp>
      <p:sp>
        <p:nvSpPr>
          <p:cNvPr id="129" name="Google Shape;129;p1"/>
          <p:cNvSpPr/>
          <p:nvPr/>
        </p:nvSpPr>
        <p:spPr>
          <a:xfrm>
            <a:off x="25172392" y="1225514"/>
            <a:ext cx="6702898" cy="1868990"/>
          </a:xfrm>
          <a:custGeom>
            <a:avLst/>
            <a:gdLst/>
            <a:ahLst/>
            <a:cxnLst/>
            <a:rect l="l" t="t" r="r" b="b"/>
            <a:pathLst>
              <a:path w="6702898" h="1868990" extrusionOk="0">
                <a:moveTo>
                  <a:pt x="0" y="0"/>
                </a:moveTo>
                <a:lnTo>
                  <a:pt x="6702898" y="0"/>
                </a:lnTo>
                <a:lnTo>
                  <a:pt x="6702898" y="1868990"/>
                </a:lnTo>
                <a:lnTo>
                  <a:pt x="0" y="1868990"/>
                </a:lnTo>
                <a:lnTo>
                  <a:pt x="0" y="0"/>
                </a:lnTo>
                <a:close/>
              </a:path>
            </a:pathLst>
          </a:custGeom>
          <a:blipFill rotWithShape="1">
            <a:blip r:embed="rId7">
              <a:alphaModFix/>
            </a:blip>
            <a:stretch>
              <a:fillRect/>
            </a:stretch>
          </a:blipFill>
          <a:ln>
            <a:noFill/>
          </a:ln>
        </p:spPr>
      </p:sp>
      <p:sp>
        <p:nvSpPr>
          <p:cNvPr id="2" name="Google Shape;94;p1">
            <a:extLst>
              <a:ext uri="{FF2B5EF4-FFF2-40B4-BE49-F238E27FC236}">
                <a16:creationId xmlns:a16="http://schemas.microsoft.com/office/drawing/2014/main" id="{003C587A-FE0D-5532-C4CB-045BCB5CFEF0}"/>
              </a:ext>
            </a:extLst>
          </p:cNvPr>
          <p:cNvSpPr/>
          <p:nvPr/>
        </p:nvSpPr>
        <p:spPr>
          <a:xfrm>
            <a:off x="21331670" y="12365839"/>
            <a:ext cx="5604978" cy="5578602"/>
          </a:xfrm>
          <a:custGeom>
            <a:avLst/>
            <a:gdLst/>
            <a:ahLst/>
            <a:cxnLst/>
            <a:rect l="l" t="t" r="r" b="b"/>
            <a:pathLst>
              <a:path w="5604978" h="5578602" extrusionOk="0">
                <a:moveTo>
                  <a:pt x="0" y="0"/>
                </a:moveTo>
                <a:lnTo>
                  <a:pt x="5604979" y="0"/>
                </a:lnTo>
                <a:lnTo>
                  <a:pt x="5604979" y="5578602"/>
                </a:lnTo>
                <a:lnTo>
                  <a:pt x="0" y="5578602"/>
                </a:lnTo>
                <a:lnTo>
                  <a:pt x="0" y="0"/>
                </a:lnTo>
                <a:close/>
              </a:path>
            </a:pathLst>
          </a:custGeom>
          <a:blipFill rotWithShape="1">
            <a:blip r:embed="rId8">
              <a:alphaModFix/>
            </a:blip>
            <a:stretch>
              <a:fillRect/>
            </a:stretch>
          </a:blipFill>
          <a:ln>
            <a:noFill/>
          </a:ln>
        </p:spPr>
      </p:sp>
      <p:grpSp>
        <p:nvGrpSpPr>
          <p:cNvPr id="3" name="Google Shape;157;p2">
            <a:extLst>
              <a:ext uri="{FF2B5EF4-FFF2-40B4-BE49-F238E27FC236}">
                <a16:creationId xmlns:a16="http://schemas.microsoft.com/office/drawing/2014/main" id="{EA933AC4-3041-F574-4EB6-C2A8A5F4EB77}"/>
              </a:ext>
            </a:extLst>
          </p:cNvPr>
          <p:cNvGrpSpPr/>
          <p:nvPr/>
        </p:nvGrpSpPr>
        <p:grpSpPr>
          <a:xfrm>
            <a:off x="2148642" y="39630522"/>
            <a:ext cx="28490511" cy="2445861"/>
            <a:chOff x="-146956" y="59896"/>
            <a:chExt cx="37987354" cy="3261148"/>
          </a:xfrm>
        </p:grpSpPr>
        <p:sp>
          <p:nvSpPr>
            <p:cNvPr id="4" name="Google Shape;158;p2">
              <a:extLst>
                <a:ext uri="{FF2B5EF4-FFF2-40B4-BE49-F238E27FC236}">
                  <a16:creationId xmlns:a16="http://schemas.microsoft.com/office/drawing/2014/main" id="{08D2DC6B-659B-1754-A3BD-CFD0F8F359E8}"/>
                </a:ext>
              </a:extLst>
            </p:cNvPr>
            <p:cNvSpPr/>
            <p:nvPr/>
          </p:nvSpPr>
          <p:spPr>
            <a:xfrm>
              <a:off x="3424733" y="1048055"/>
              <a:ext cx="4536758" cy="1085334"/>
            </a:xfrm>
            <a:custGeom>
              <a:avLst/>
              <a:gdLst/>
              <a:ahLst/>
              <a:cxnLst/>
              <a:rect l="l" t="t" r="r" b="b"/>
              <a:pathLst>
                <a:path w="4536758" h="1085334" extrusionOk="0">
                  <a:moveTo>
                    <a:pt x="0" y="0"/>
                  </a:moveTo>
                  <a:lnTo>
                    <a:pt x="4536759" y="0"/>
                  </a:lnTo>
                  <a:lnTo>
                    <a:pt x="4536759" y="1085334"/>
                  </a:lnTo>
                  <a:lnTo>
                    <a:pt x="0" y="1085334"/>
                  </a:lnTo>
                  <a:lnTo>
                    <a:pt x="0" y="0"/>
                  </a:lnTo>
                  <a:close/>
                </a:path>
              </a:pathLst>
            </a:custGeom>
            <a:blipFill rotWithShape="1">
              <a:blip r:embed="rId9">
                <a:alphaModFix/>
              </a:blip>
              <a:stretch>
                <a:fillRect b="-31670"/>
              </a:stretch>
            </a:blipFill>
            <a:ln>
              <a:noFill/>
            </a:ln>
          </p:spPr>
        </p:sp>
        <p:sp>
          <p:nvSpPr>
            <p:cNvPr id="5" name="Google Shape;159;p2">
              <a:extLst>
                <a:ext uri="{FF2B5EF4-FFF2-40B4-BE49-F238E27FC236}">
                  <a16:creationId xmlns:a16="http://schemas.microsoft.com/office/drawing/2014/main" id="{E1BAC696-25C1-59AA-D153-C6AC6AEC11D2}"/>
                </a:ext>
              </a:extLst>
            </p:cNvPr>
            <p:cNvSpPr/>
            <p:nvPr/>
          </p:nvSpPr>
          <p:spPr>
            <a:xfrm>
              <a:off x="349168" y="876916"/>
              <a:ext cx="2906080" cy="1427612"/>
            </a:xfrm>
            <a:custGeom>
              <a:avLst/>
              <a:gdLst/>
              <a:ahLst/>
              <a:cxnLst/>
              <a:rect l="l" t="t" r="r" b="b"/>
              <a:pathLst>
                <a:path w="2906080" h="1427612" extrusionOk="0">
                  <a:moveTo>
                    <a:pt x="0" y="0"/>
                  </a:moveTo>
                  <a:lnTo>
                    <a:pt x="2906080" y="0"/>
                  </a:lnTo>
                  <a:lnTo>
                    <a:pt x="2906080" y="1427612"/>
                  </a:lnTo>
                  <a:lnTo>
                    <a:pt x="0" y="1427612"/>
                  </a:lnTo>
                  <a:lnTo>
                    <a:pt x="0" y="0"/>
                  </a:lnTo>
                  <a:close/>
                </a:path>
              </a:pathLst>
            </a:custGeom>
            <a:blipFill rotWithShape="1">
              <a:blip r:embed="rId10">
                <a:alphaModFix/>
              </a:blip>
              <a:stretch>
                <a:fillRect/>
              </a:stretch>
            </a:blipFill>
            <a:ln>
              <a:noFill/>
            </a:ln>
          </p:spPr>
        </p:sp>
        <p:sp>
          <p:nvSpPr>
            <p:cNvPr id="6" name="Google Shape;160;p2">
              <a:extLst>
                <a:ext uri="{FF2B5EF4-FFF2-40B4-BE49-F238E27FC236}">
                  <a16:creationId xmlns:a16="http://schemas.microsoft.com/office/drawing/2014/main" id="{6019F296-5801-9AD1-6F56-1406AC583A61}"/>
                </a:ext>
              </a:extLst>
            </p:cNvPr>
            <p:cNvSpPr/>
            <p:nvPr/>
          </p:nvSpPr>
          <p:spPr>
            <a:xfrm>
              <a:off x="8125698" y="888617"/>
              <a:ext cx="3220665" cy="1404210"/>
            </a:xfrm>
            <a:custGeom>
              <a:avLst/>
              <a:gdLst/>
              <a:ahLst/>
              <a:cxnLst/>
              <a:rect l="l" t="t" r="r" b="b"/>
              <a:pathLst>
                <a:path w="3220665" h="1404210" extrusionOk="0">
                  <a:moveTo>
                    <a:pt x="0" y="0"/>
                  </a:moveTo>
                  <a:lnTo>
                    <a:pt x="3220666" y="0"/>
                  </a:lnTo>
                  <a:lnTo>
                    <a:pt x="3220666" y="1404210"/>
                  </a:lnTo>
                  <a:lnTo>
                    <a:pt x="0" y="1404210"/>
                  </a:lnTo>
                  <a:lnTo>
                    <a:pt x="0" y="0"/>
                  </a:lnTo>
                  <a:close/>
                </a:path>
              </a:pathLst>
            </a:custGeom>
            <a:blipFill rotWithShape="1">
              <a:blip r:embed="rId11">
                <a:alphaModFix/>
              </a:blip>
              <a:stretch>
                <a:fillRect/>
              </a:stretch>
            </a:blipFill>
            <a:ln>
              <a:noFill/>
            </a:ln>
          </p:spPr>
        </p:sp>
        <p:sp>
          <p:nvSpPr>
            <p:cNvPr id="7" name="Google Shape;161;p2">
              <a:extLst>
                <a:ext uri="{FF2B5EF4-FFF2-40B4-BE49-F238E27FC236}">
                  <a16:creationId xmlns:a16="http://schemas.microsoft.com/office/drawing/2014/main" id="{AF442192-E99D-B66C-C1EC-226E269502D5}"/>
                </a:ext>
              </a:extLst>
            </p:cNvPr>
            <p:cNvSpPr/>
            <p:nvPr/>
          </p:nvSpPr>
          <p:spPr>
            <a:xfrm>
              <a:off x="11510570" y="1028187"/>
              <a:ext cx="3201504" cy="1125070"/>
            </a:xfrm>
            <a:custGeom>
              <a:avLst/>
              <a:gdLst/>
              <a:ahLst/>
              <a:cxnLst/>
              <a:rect l="l" t="t" r="r" b="b"/>
              <a:pathLst>
                <a:path w="3201504" h="1125070" extrusionOk="0">
                  <a:moveTo>
                    <a:pt x="0" y="0"/>
                  </a:moveTo>
                  <a:lnTo>
                    <a:pt x="3201504" y="0"/>
                  </a:lnTo>
                  <a:lnTo>
                    <a:pt x="3201504" y="1125070"/>
                  </a:lnTo>
                  <a:lnTo>
                    <a:pt x="0" y="1125070"/>
                  </a:lnTo>
                  <a:lnTo>
                    <a:pt x="0" y="0"/>
                  </a:lnTo>
                  <a:close/>
                </a:path>
              </a:pathLst>
            </a:custGeom>
            <a:blipFill rotWithShape="1">
              <a:blip r:embed="rId12">
                <a:alphaModFix/>
              </a:blip>
              <a:stretch>
                <a:fillRect t="-11162" r="-3986" b="-9418"/>
              </a:stretch>
            </a:blipFill>
            <a:ln>
              <a:noFill/>
            </a:ln>
          </p:spPr>
        </p:sp>
        <p:sp>
          <p:nvSpPr>
            <p:cNvPr id="8" name="Google Shape;162;p2">
              <a:extLst>
                <a:ext uri="{FF2B5EF4-FFF2-40B4-BE49-F238E27FC236}">
                  <a16:creationId xmlns:a16="http://schemas.microsoft.com/office/drawing/2014/main" id="{81B63CBA-C9B8-8A95-63B1-C818CC28E4FF}"/>
                </a:ext>
              </a:extLst>
            </p:cNvPr>
            <p:cNvSpPr/>
            <p:nvPr/>
          </p:nvSpPr>
          <p:spPr>
            <a:xfrm>
              <a:off x="15392290" y="733916"/>
              <a:ext cx="3588715" cy="1713611"/>
            </a:xfrm>
            <a:custGeom>
              <a:avLst/>
              <a:gdLst/>
              <a:ahLst/>
              <a:cxnLst/>
              <a:rect l="l" t="t" r="r" b="b"/>
              <a:pathLst>
                <a:path w="3588715" h="1713611" extrusionOk="0">
                  <a:moveTo>
                    <a:pt x="0" y="0"/>
                  </a:moveTo>
                  <a:lnTo>
                    <a:pt x="3588715" y="0"/>
                  </a:lnTo>
                  <a:lnTo>
                    <a:pt x="3588715" y="1713611"/>
                  </a:lnTo>
                  <a:lnTo>
                    <a:pt x="0" y="1713611"/>
                  </a:lnTo>
                  <a:lnTo>
                    <a:pt x="0" y="0"/>
                  </a:lnTo>
                  <a:close/>
                </a:path>
              </a:pathLst>
            </a:custGeom>
            <a:blipFill rotWithShape="1">
              <a:blip r:embed="rId13">
                <a:alphaModFix/>
              </a:blip>
              <a:stretch>
                <a:fillRect/>
              </a:stretch>
            </a:blipFill>
            <a:ln>
              <a:noFill/>
            </a:ln>
          </p:spPr>
        </p:sp>
        <p:sp>
          <p:nvSpPr>
            <p:cNvPr id="9" name="Google Shape;163;p2">
              <a:extLst>
                <a:ext uri="{FF2B5EF4-FFF2-40B4-BE49-F238E27FC236}">
                  <a16:creationId xmlns:a16="http://schemas.microsoft.com/office/drawing/2014/main" id="{8A3A8D6A-FED1-F54E-484C-5FF36FADA16C}"/>
                </a:ext>
              </a:extLst>
            </p:cNvPr>
            <p:cNvSpPr/>
            <p:nvPr/>
          </p:nvSpPr>
          <p:spPr>
            <a:xfrm>
              <a:off x="21327290" y="876916"/>
              <a:ext cx="5167826" cy="1427612"/>
            </a:xfrm>
            <a:custGeom>
              <a:avLst/>
              <a:gdLst/>
              <a:ahLst/>
              <a:cxnLst/>
              <a:rect l="l" t="t" r="r" b="b"/>
              <a:pathLst>
                <a:path w="5167826" h="1427612" extrusionOk="0">
                  <a:moveTo>
                    <a:pt x="0" y="0"/>
                  </a:moveTo>
                  <a:lnTo>
                    <a:pt x="5167826" y="0"/>
                  </a:lnTo>
                  <a:lnTo>
                    <a:pt x="5167826" y="1427612"/>
                  </a:lnTo>
                  <a:lnTo>
                    <a:pt x="0" y="1427612"/>
                  </a:lnTo>
                  <a:lnTo>
                    <a:pt x="0" y="0"/>
                  </a:lnTo>
                  <a:close/>
                </a:path>
              </a:pathLst>
            </a:custGeom>
            <a:blipFill rotWithShape="1">
              <a:blip r:embed="rId14">
                <a:alphaModFix/>
              </a:blip>
              <a:stretch>
                <a:fillRect/>
              </a:stretch>
            </a:blipFill>
            <a:ln>
              <a:noFill/>
            </a:ln>
          </p:spPr>
        </p:sp>
        <p:sp>
          <p:nvSpPr>
            <p:cNvPr id="10" name="Google Shape;164;p2">
              <a:extLst>
                <a:ext uri="{FF2B5EF4-FFF2-40B4-BE49-F238E27FC236}">
                  <a16:creationId xmlns:a16="http://schemas.microsoft.com/office/drawing/2014/main" id="{2AE3C5FB-23F6-1DE9-1858-53A85DA73A2F}"/>
                </a:ext>
              </a:extLst>
            </p:cNvPr>
            <p:cNvSpPr/>
            <p:nvPr/>
          </p:nvSpPr>
          <p:spPr>
            <a:xfrm>
              <a:off x="26411783" y="139600"/>
              <a:ext cx="4388532" cy="3181444"/>
            </a:xfrm>
            <a:custGeom>
              <a:avLst/>
              <a:gdLst/>
              <a:ahLst/>
              <a:cxnLst/>
              <a:rect l="l" t="t" r="r" b="b"/>
              <a:pathLst>
                <a:path w="4388532" h="3181444" extrusionOk="0">
                  <a:moveTo>
                    <a:pt x="0" y="0"/>
                  </a:moveTo>
                  <a:lnTo>
                    <a:pt x="4388532" y="0"/>
                  </a:lnTo>
                  <a:lnTo>
                    <a:pt x="4388532" y="3181444"/>
                  </a:lnTo>
                  <a:lnTo>
                    <a:pt x="0" y="3181444"/>
                  </a:lnTo>
                  <a:lnTo>
                    <a:pt x="0" y="0"/>
                  </a:lnTo>
                  <a:close/>
                </a:path>
              </a:pathLst>
            </a:custGeom>
            <a:blipFill rotWithShape="1">
              <a:blip r:embed="rId15">
                <a:alphaModFix/>
              </a:blip>
              <a:stretch>
                <a:fillRect r="-95924"/>
              </a:stretch>
            </a:blipFill>
            <a:ln>
              <a:noFill/>
            </a:ln>
          </p:spPr>
        </p:sp>
        <p:sp>
          <p:nvSpPr>
            <p:cNvPr id="11" name="Google Shape;165;p2">
              <a:extLst>
                <a:ext uri="{FF2B5EF4-FFF2-40B4-BE49-F238E27FC236}">
                  <a16:creationId xmlns:a16="http://schemas.microsoft.com/office/drawing/2014/main" id="{BE231130-7F6D-1385-0B18-D2E3F21053CA}"/>
                </a:ext>
              </a:extLst>
            </p:cNvPr>
            <p:cNvSpPr/>
            <p:nvPr/>
          </p:nvSpPr>
          <p:spPr>
            <a:xfrm>
              <a:off x="33531226" y="432009"/>
              <a:ext cx="4309172" cy="2317426"/>
            </a:xfrm>
            <a:custGeom>
              <a:avLst/>
              <a:gdLst/>
              <a:ahLst/>
              <a:cxnLst/>
              <a:rect l="l" t="t" r="r" b="b"/>
              <a:pathLst>
                <a:path w="4309172" h="2317426" extrusionOk="0">
                  <a:moveTo>
                    <a:pt x="0" y="0"/>
                  </a:moveTo>
                  <a:lnTo>
                    <a:pt x="4309172" y="0"/>
                  </a:lnTo>
                  <a:lnTo>
                    <a:pt x="4309172" y="2317426"/>
                  </a:lnTo>
                  <a:lnTo>
                    <a:pt x="0" y="2317426"/>
                  </a:lnTo>
                  <a:lnTo>
                    <a:pt x="0" y="0"/>
                  </a:lnTo>
                  <a:close/>
                </a:path>
              </a:pathLst>
            </a:custGeom>
            <a:blipFill rotWithShape="1">
              <a:blip r:embed="rId15">
                <a:alphaModFix/>
              </a:blip>
              <a:stretch>
                <a:fillRect l="-97460" t="-12657" b="-23195"/>
              </a:stretch>
            </a:blipFill>
            <a:ln>
              <a:noFill/>
            </a:ln>
          </p:spPr>
        </p:sp>
        <p:sp>
          <p:nvSpPr>
            <p:cNvPr id="12" name="Google Shape;166;p2">
              <a:extLst>
                <a:ext uri="{FF2B5EF4-FFF2-40B4-BE49-F238E27FC236}">
                  <a16:creationId xmlns:a16="http://schemas.microsoft.com/office/drawing/2014/main" id="{54D58E3C-EEF4-4B26-1ACB-5A1C5248D301}"/>
                </a:ext>
              </a:extLst>
            </p:cNvPr>
            <p:cNvSpPr/>
            <p:nvPr/>
          </p:nvSpPr>
          <p:spPr>
            <a:xfrm>
              <a:off x="30883648" y="1169784"/>
              <a:ext cx="2709064" cy="841875"/>
            </a:xfrm>
            <a:custGeom>
              <a:avLst/>
              <a:gdLst/>
              <a:ahLst/>
              <a:cxnLst/>
              <a:rect l="l" t="t" r="r" b="b"/>
              <a:pathLst>
                <a:path w="2709064" h="841875" extrusionOk="0">
                  <a:moveTo>
                    <a:pt x="0" y="0"/>
                  </a:moveTo>
                  <a:lnTo>
                    <a:pt x="2709064" y="0"/>
                  </a:lnTo>
                  <a:lnTo>
                    <a:pt x="2709064" y="841875"/>
                  </a:lnTo>
                  <a:lnTo>
                    <a:pt x="0" y="841875"/>
                  </a:lnTo>
                  <a:lnTo>
                    <a:pt x="0" y="0"/>
                  </a:lnTo>
                  <a:close/>
                </a:path>
              </a:pathLst>
            </a:custGeom>
            <a:blipFill rotWithShape="1">
              <a:blip r:embed="rId16">
                <a:alphaModFix/>
              </a:blip>
              <a:stretch>
                <a:fillRect l="-18067" t="-118007" r="-192057" b="-81116"/>
              </a:stretch>
            </a:blipFill>
            <a:ln>
              <a:noFill/>
            </a:ln>
          </p:spPr>
        </p:sp>
        <p:sp>
          <p:nvSpPr>
            <p:cNvPr id="13" name="Google Shape;167;p2">
              <a:extLst>
                <a:ext uri="{FF2B5EF4-FFF2-40B4-BE49-F238E27FC236}">
                  <a16:creationId xmlns:a16="http://schemas.microsoft.com/office/drawing/2014/main" id="{02A41D2E-28CD-81D0-A934-696A78F21249}"/>
                </a:ext>
              </a:extLst>
            </p:cNvPr>
            <p:cNvSpPr txBox="1"/>
            <p:nvPr/>
          </p:nvSpPr>
          <p:spPr>
            <a:xfrm>
              <a:off x="21261162" y="113967"/>
              <a:ext cx="3588600" cy="569100"/>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a:solidFill>
                    <a:srgbClr val="000000"/>
                  </a:solidFill>
                  <a:latin typeface="Arial"/>
                  <a:ea typeface="Arial"/>
                  <a:cs typeface="Arial"/>
                  <a:sym typeface="Arial"/>
                </a:rPr>
                <a:t>REALIZAÇÃO</a:t>
              </a:r>
              <a:endParaRPr/>
            </a:p>
          </p:txBody>
        </p:sp>
        <p:sp>
          <p:nvSpPr>
            <p:cNvPr id="14" name="Google Shape;168;p2">
              <a:extLst>
                <a:ext uri="{FF2B5EF4-FFF2-40B4-BE49-F238E27FC236}">
                  <a16:creationId xmlns:a16="http://schemas.microsoft.com/office/drawing/2014/main" id="{BA0846B9-FC37-9ED7-8E5A-8DB1E04DFDA4}"/>
                </a:ext>
              </a:extLst>
            </p:cNvPr>
            <p:cNvSpPr txBox="1"/>
            <p:nvPr/>
          </p:nvSpPr>
          <p:spPr>
            <a:xfrm>
              <a:off x="-146956" y="59896"/>
              <a:ext cx="2418694" cy="796544"/>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dirty="0">
                  <a:solidFill>
                    <a:srgbClr val="000000"/>
                  </a:solidFill>
                  <a:latin typeface="Arial"/>
                  <a:ea typeface="Arial"/>
                  <a:cs typeface="Arial"/>
                  <a:sym typeface="Arial"/>
                </a:rPr>
                <a:t>APOIO</a:t>
              </a:r>
              <a:endParaRPr dirty="0"/>
            </a:p>
          </p:txBody>
        </p:sp>
      </p:grpSp>
      <p:sp>
        <p:nvSpPr>
          <p:cNvPr id="18" name="Google Shape;96;p1">
            <a:extLst>
              <a:ext uri="{FF2B5EF4-FFF2-40B4-BE49-F238E27FC236}">
                <a16:creationId xmlns:a16="http://schemas.microsoft.com/office/drawing/2014/main" id="{88EF1CB2-95FC-30BA-5BAA-E71CA629041B}"/>
              </a:ext>
            </a:extLst>
          </p:cNvPr>
          <p:cNvSpPr/>
          <p:nvPr/>
        </p:nvSpPr>
        <p:spPr>
          <a:xfrm>
            <a:off x="19710514" y="19231750"/>
            <a:ext cx="9265498" cy="5578602"/>
          </a:xfrm>
          <a:custGeom>
            <a:avLst/>
            <a:gdLst/>
            <a:ahLst/>
            <a:cxnLst/>
            <a:rect l="l" t="t" r="r" b="b"/>
            <a:pathLst>
              <a:path w="9265498" h="5578602" extrusionOk="0">
                <a:moveTo>
                  <a:pt x="0" y="0"/>
                </a:moveTo>
                <a:lnTo>
                  <a:pt x="9265498" y="0"/>
                </a:lnTo>
                <a:lnTo>
                  <a:pt x="9265498" y="5578602"/>
                </a:lnTo>
                <a:lnTo>
                  <a:pt x="0" y="5578602"/>
                </a:lnTo>
                <a:lnTo>
                  <a:pt x="0" y="0"/>
                </a:lnTo>
                <a:close/>
              </a:path>
            </a:pathLst>
          </a:custGeom>
          <a:blipFill rotWithShape="1">
            <a:blip r:embed="rId17">
              <a:alphaModFix/>
            </a:blip>
            <a:stretch>
              <a:fillRect/>
            </a:stretch>
          </a:blipFill>
          <a:ln>
            <a:noFill/>
          </a:ln>
        </p:spPr>
      </p:sp>
      <p:grpSp>
        <p:nvGrpSpPr>
          <p:cNvPr id="20" name="Google Shape;130;p1">
            <a:extLst>
              <a:ext uri="{FF2B5EF4-FFF2-40B4-BE49-F238E27FC236}">
                <a16:creationId xmlns:a16="http://schemas.microsoft.com/office/drawing/2014/main" id="{127C9FB5-BFC0-F839-38F7-5431854D0CB2}"/>
              </a:ext>
            </a:extLst>
          </p:cNvPr>
          <p:cNvGrpSpPr/>
          <p:nvPr/>
        </p:nvGrpSpPr>
        <p:grpSpPr>
          <a:xfrm>
            <a:off x="26116071" y="3682557"/>
            <a:ext cx="3745455" cy="1692068"/>
            <a:chOff x="0" y="0"/>
            <a:chExt cx="4993940" cy="2256090"/>
          </a:xfrm>
        </p:grpSpPr>
        <p:sp>
          <p:nvSpPr>
            <p:cNvPr id="21" name="Google Shape;131;p1">
              <a:extLst>
                <a:ext uri="{FF2B5EF4-FFF2-40B4-BE49-F238E27FC236}">
                  <a16:creationId xmlns:a16="http://schemas.microsoft.com/office/drawing/2014/main" id="{F32B7F4B-DC20-26FC-D0E5-434B08F42014}"/>
                </a:ext>
              </a:extLst>
            </p:cNvPr>
            <p:cNvSpPr/>
            <p:nvPr/>
          </p:nvSpPr>
          <p:spPr>
            <a:xfrm>
              <a:off x="3482739" y="312424"/>
              <a:ext cx="1511201" cy="1943666"/>
            </a:xfrm>
            <a:custGeom>
              <a:avLst/>
              <a:gdLst/>
              <a:ahLst/>
              <a:cxnLst/>
              <a:rect l="l" t="t" r="r" b="b"/>
              <a:pathLst>
                <a:path w="1511201" h="1943666" extrusionOk="0">
                  <a:moveTo>
                    <a:pt x="0" y="0"/>
                  </a:moveTo>
                  <a:lnTo>
                    <a:pt x="1511201" y="0"/>
                  </a:lnTo>
                  <a:lnTo>
                    <a:pt x="1511201" y="1943666"/>
                  </a:lnTo>
                  <a:lnTo>
                    <a:pt x="0" y="1943666"/>
                  </a:lnTo>
                  <a:lnTo>
                    <a:pt x="0" y="0"/>
                  </a:lnTo>
                  <a:close/>
                </a:path>
              </a:pathLst>
            </a:custGeom>
            <a:blipFill rotWithShape="1">
              <a:blip r:embed="rId18">
                <a:alphaModFix/>
              </a:blip>
              <a:stretch>
                <a:fillRect/>
              </a:stretch>
            </a:blipFill>
            <a:ln>
              <a:noFill/>
            </a:ln>
          </p:spPr>
        </p:sp>
        <p:sp>
          <p:nvSpPr>
            <p:cNvPr id="22" name="Google Shape;132;p1">
              <a:extLst>
                <a:ext uri="{FF2B5EF4-FFF2-40B4-BE49-F238E27FC236}">
                  <a16:creationId xmlns:a16="http://schemas.microsoft.com/office/drawing/2014/main" id="{77560FDC-9D16-0474-89C6-7E86977CEEE9}"/>
                </a:ext>
              </a:extLst>
            </p:cNvPr>
            <p:cNvSpPr/>
            <p:nvPr/>
          </p:nvSpPr>
          <p:spPr>
            <a:xfrm>
              <a:off x="1871459" y="228361"/>
              <a:ext cx="1419935" cy="1935175"/>
            </a:xfrm>
            <a:custGeom>
              <a:avLst/>
              <a:gdLst/>
              <a:ahLst/>
              <a:cxnLst/>
              <a:rect l="l" t="t" r="r" b="b"/>
              <a:pathLst>
                <a:path w="1419935" h="1935175" extrusionOk="0">
                  <a:moveTo>
                    <a:pt x="0" y="0"/>
                  </a:moveTo>
                  <a:lnTo>
                    <a:pt x="1419935" y="0"/>
                  </a:lnTo>
                  <a:lnTo>
                    <a:pt x="1419935" y="1935175"/>
                  </a:lnTo>
                  <a:lnTo>
                    <a:pt x="0" y="1935175"/>
                  </a:lnTo>
                  <a:lnTo>
                    <a:pt x="0" y="0"/>
                  </a:lnTo>
                  <a:close/>
                </a:path>
              </a:pathLst>
            </a:custGeom>
            <a:blipFill rotWithShape="1">
              <a:blip r:embed="rId19">
                <a:alphaModFix/>
              </a:blip>
              <a:stretch>
                <a:fillRect/>
              </a:stretch>
            </a:blipFill>
            <a:ln>
              <a:noFill/>
            </a:ln>
          </p:spPr>
        </p:sp>
        <p:sp>
          <p:nvSpPr>
            <p:cNvPr id="23" name="Google Shape;133;p1">
              <a:extLst>
                <a:ext uri="{FF2B5EF4-FFF2-40B4-BE49-F238E27FC236}">
                  <a16:creationId xmlns:a16="http://schemas.microsoft.com/office/drawing/2014/main" id="{5F1588FD-7EA2-7CDA-F605-5816150D25B1}"/>
                </a:ext>
              </a:extLst>
            </p:cNvPr>
            <p:cNvSpPr/>
            <p:nvPr/>
          </p:nvSpPr>
          <p:spPr>
            <a:xfrm>
              <a:off x="0" y="0"/>
              <a:ext cx="1871459" cy="2163536"/>
            </a:xfrm>
            <a:custGeom>
              <a:avLst/>
              <a:gdLst/>
              <a:ahLst/>
              <a:cxnLst/>
              <a:rect l="l" t="t" r="r" b="b"/>
              <a:pathLst>
                <a:path w="1871459" h="2163536" extrusionOk="0">
                  <a:moveTo>
                    <a:pt x="0" y="0"/>
                  </a:moveTo>
                  <a:lnTo>
                    <a:pt x="1871459" y="0"/>
                  </a:lnTo>
                  <a:lnTo>
                    <a:pt x="1871459" y="2163536"/>
                  </a:lnTo>
                  <a:lnTo>
                    <a:pt x="0" y="2163536"/>
                  </a:lnTo>
                  <a:lnTo>
                    <a:pt x="0" y="0"/>
                  </a:lnTo>
                  <a:close/>
                </a:path>
              </a:pathLst>
            </a:custGeom>
            <a:blipFill rotWithShape="1">
              <a:blip r:embed="rId20">
                <a:alphaModFix/>
              </a:blip>
              <a:stretch>
                <a:fillRect/>
              </a:stretch>
            </a:blipFill>
            <a:ln>
              <a:noFill/>
            </a:ln>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pSp>
        <p:nvGrpSpPr>
          <p:cNvPr id="151" name="Google Shape;151;p2"/>
          <p:cNvGrpSpPr/>
          <p:nvPr/>
        </p:nvGrpSpPr>
        <p:grpSpPr>
          <a:xfrm>
            <a:off x="340739" y="5702801"/>
            <a:ext cx="32233375" cy="5835036"/>
            <a:chOff x="0" y="-3547456"/>
            <a:chExt cx="42977835" cy="7780046"/>
          </a:xfrm>
        </p:grpSpPr>
        <p:grpSp>
          <p:nvGrpSpPr>
            <p:cNvPr id="152" name="Google Shape;152;p2"/>
            <p:cNvGrpSpPr/>
            <p:nvPr/>
          </p:nvGrpSpPr>
          <p:grpSpPr>
            <a:xfrm rot="4774">
              <a:off x="5340" y="-3517625"/>
              <a:ext cx="42967155" cy="7720385"/>
              <a:chOff x="0" y="-219075"/>
              <a:chExt cx="2653454" cy="476776"/>
            </a:xfrm>
          </p:grpSpPr>
          <p:sp>
            <p:nvSpPr>
              <p:cNvPr id="153" name="Google Shape;153;p2"/>
              <p:cNvSpPr/>
              <p:nvPr/>
            </p:nvSpPr>
            <p:spPr>
              <a:xfrm>
                <a:off x="0" y="0"/>
                <a:ext cx="2653454" cy="257701"/>
              </a:xfrm>
              <a:custGeom>
                <a:avLst/>
                <a:gdLst/>
                <a:ahLst/>
                <a:cxnLst/>
                <a:rect l="l" t="t" r="r" b="b"/>
                <a:pathLst>
                  <a:path w="2653454" h="257701" extrusionOk="0">
                    <a:moveTo>
                      <a:pt x="0" y="0"/>
                    </a:moveTo>
                    <a:lnTo>
                      <a:pt x="2653454" y="0"/>
                    </a:lnTo>
                    <a:lnTo>
                      <a:pt x="2653454" y="257701"/>
                    </a:lnTo>
                    <a:lnTo>
                      <a:pt x="0" y="257701"/>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154" name="Google Shape;154;p2"/>
              <p:cNvSpPr txBox="1"/>
              <p:nvPr/>
            </p:nvSpPr>
            <p:spPr>
              <a:xfrm>
                <a:off x="0" y="-219075"/>
                <a:ext cx="2653454" cy="476776"/>
              </a:xfrm>
              <a:prstGeom prst="rect">
                <a:avLst/>
              </a:prstGeom>
              <a:noFill/>
              <a:ln>
                <a:solidFill>
                  <a:srgbClr val="FF66FF"/>
                </a:solidFill>
              </a:ln>
            </p:spPr>
            <p:txBody>
              <a:bodyPr spcFirstLastPara="1" wrap="square" lIns="50800" tIns="50800" rIns="50800" bIns="50800" anchor="ctr" anchorCtr="0">
                <a:noAutofit/>
              </a:bodyPr>
              <a:lstStyle/>
              <a:p>
                <a:pPr marL="0" marR="0" lvl="0" indent="0" algn="ctr" rtl="0">
                  <a:lnSpc>
                    <a:spcPct val="41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55" name="Google Shape;155;p2"/>
            <p:cNvCxnSpPr/>
            <p:nvPr/>
          </p:nvCxnSpPr>
          <p:spPr>
            <a:xfrm>
              <a:off x="21483163" y="28713"/>
              <a:ext cx="394" cy="4174042"/>
            </a:xfrm>
            <a:prstGeom prst="straightConnector1">
              <a:avLst/>
            </a:prstGeom>
            <a:noFill/>
            <a:ln w="63500" cap="flat" cmpd="sng">
              <a:solidFill>
                <a:srgbClr val="FF66FF"/>
              </a:solidFill>
              <a:prstDash val="solid"/>
              <a:round/>
              <a:headEnd type="none" w="sm" len="sm"/>
              <a:tailEnd type="none" w="sm" len="sm"/>
            </a:ln>
          </p:spPr>
        </p:cxnSp>
      </p:grpSp>
      <p:grpSp>
        <p:nvGrpSpPr>
          <p:cNvPr id="134" name="Google Shape;134;p2"/>
          <p:cNvGrpSpPr/>
          <p:nvPr/>
        </p:nvGrpSpPr>
        <p:grpSpPr>
          <a:xfrm>
            <a:off x="214122" y="1062572"/>
            <a:ext cx="32263018" cy="4494842"/>
            <a:chOff x="0" y="0"/>
            <a:chExt cx="2902854" cy="814835"/>
          </a:xfrm>
          <a:solidFill>
            <a:srgbClr val="FF00FF"/>
          </a:solidFill>
        </p:grpSpPr>
        <p:sp>
          <p:nvSpPr>
            <p:cNvPr id="135" name="Google Shape;135;p2"/>
            <p:cNvSpPr/>
            <p:nvPr/>
          </p:nvSpPr>
          <p:spPr>
            <a:xfrm>
              <a:off x="0" y="0"/>
              <a:ext cx="2899892" cy="384734"/>
            </a:xfrm>
            <a:custGeom>
              <a:avLst/>
              <a:gdLst/>
              <a:ahLst/>
              <a:cxnLst/>
              <a:rect l="l" t="t" r="r" b="b"/>
              <a:pathLst>
                <a:path w="2899892" h="384734" extrusionOk="0">
                  <a:moveTo>
                    <a:pt x="0" y="0"/>
                  </a:moveTo>
                  <a:lnTo>
                    <a:pt x="2899892" y="0"/>
                  </a:lnTo>
                  <a:lnTo>
                    <a:pt x="2899892" y="384734"/>
                  </a:lnTo>
                  <a:lnTo>
                    <a:pt x="0" y="384734"/>
                  </a:lnTo>
                  <a:close/>
                </a:path>
              </a:pathLst>
            </a:custGeom>
            <a:grpFill/>
            <a:ln>
              <a:solidFill>
                <a:srgbClr val="FF66FF"/>
              </a:solidFill>
            </a:ln>
          </p:spPr>
        </p:sp>
        <p:sp>
          <p:nvSpPr>
            <p:cNvPr id="136" name="Google Shape;136;p2"/>
            <p:cNvSpPr txBox="1"/>
            <p:nvPr/>
          </p:nvSpPr>
          <p:spPr>
            <a:xfrm>
              <a:off x="2962" y="211026"/>
              <a:ext cx="2899892" cy="603809"/>
            </a:xfrm>
            <a:prstGeom prst="rect">
              <a:avLst/>
            </a:prstGeom>
            <a:grpFill/>
            <a:ln>
              <a:noFill/>
            </a:ln>
          </p:spPr>
          <p:txBody>
            <a:bodyPr spcFirstLastPara="1" wrap="square" lIns="50525" tIns="50525" rIns="50525" bIns="50525" anchor="ctr" anchorCtr="0">
              <a:noAutofit/>
            </a:bodyPr>
            <a:lstStyle/>
            <a:p>
              <a:pPr marL="0" marR="0" lvl="0" indent="0" algn="ctr" rtl="0">
                <a:lnSpc>
                  <a:spcPct val="440888"/>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137" name="Google Shape;137;p2"/>
          <p:cNvSpPr/>
          <p:nvPr/>
        </p:nvSpPr>
        <p:spPr>
          <a:xfrm>
            <a:off x="1711392" y="1067165"/>
            <a:ext cx="11907675" cy="4184339"/>
          </a:xfrm>
          <a:custGeom>
            <a:avLst/>
            <a:gdLst/>
            <a:ahLst/>
            <a:cxnLst/>
            <a:rect l="l" t="t" r="r" b="b"/>
            <a:pathLst>
              <a:path w="11907675" h="4184339" extrusionOk="0">
                <a:moveTo>
                  <a:pt x="0" y="0"/>
                </a:moveTo>
                <a:lnTo>
                  <a:pt x="11907675" y="0"/>
                </a:lnTo>
                <a:lnTo>
                  <a:pt x="11907675" y="4184339"/>
                </a:lnTo>
                <a:lnTo>
                  <a:pt x="0" y="4184339"/>
                </a:lnTo>
                <a:lnTo>
                  <a:pt x="0" y="0"/>
                </a:lnTo>
                <a:close/>
              </a:path>
            </a:pathLst>
          </a:custGeom>
          <a:blipFill rotWithShape="1">
            <a:blip r:embed="rId3">
              <a:alphaModFix/>
            </a:blip>
            <a:stretch>
              <a:fillRect l="-12935" r="-13499"/>
            </a:stretch>
          </a:blipFill>
          <a:ln>
            <a:noFill/>
          </a:ln>
        </p:spPr>
      </p:sp>
      <p:sp>
        <p:nvSpPr>
          <p:cNvPr id="138" name="Google Shape;138;p2"/>
          <p:cNvSpPr txBox="1"/>
          <p:nvPr/>
        </p:nvSpPr>
        <p:spPr>
          <a:xfrm>
            <a:off x="706711" y="11880735"/>
            <a:ext cx="31168579" cy="19023330"/>
          </a:xfrm>
          <a:prstGeom prst="rect">
            <a:avLst/>
          </a:prstGeom>
          <a:noFill/>
          <a:ln>
            <a:noFill/>
          </a:ln>
        </p:spPr>
        <p:txBody>
          <a:bodyPr spcFirstLastPara="1" wrap="square" lIns="0" tIns="0" rIns="0" bIns="0" anchor="t" anchorCtr="0">
            <a:spAutoFit/>
          </a:bodyPr>
          <a:lstStyle/>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Introdução</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Aenean vel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urna</a:t>
            </a:r>
            <a:r>
              <a:rPr lang="en-US" sz="3300" b="0" i="0" u="none" strike="noStrike" cap="none" dirty="0">
                <a:solidFill>
                  <a:srgbClr val="000000"/>
                </a:solidFill>
                <a:latin typeface="Calibri"/>
                <a:ea typeface="Calibri"/>
                <a:cs typeface="Calibri"/>
                <a:sym typeface="Calibri"/>
              </a:rPr>
              <a:t> eros, </a:t>
            </a:r>
            <a:r>
              <a:rPr lang="en-US" sz="3300" b="0" i="0" u="none" strike="noStrike" cap="none" dirty="0" err="1">
                <a:solidFill>
                  <a:srgbClr val="000000"/>
                </a:solidFill>
                <a:latin typeface="Calibri"/>
                <a:ea typeface="Calibri"/>
                <a:cs typeface="Calibri"/>
                <a:sym typeface="Calibri"/>
              </a:rPr>
              <a:t>porttitor</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dui, pulvinar et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non eros.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accumsan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non diam </a:t>
            </a:r>
            <a:r>
              <a:rPr lang="en-US" sz="3300" b="0" i="0" u="none" strike="noStrike" cap="none" dirty="0" err="1">
                <a:solidFill>
                  <a:srgbClr val="000000"/>
                </a:solidFill>
                <a:latin typeface="Calibri"/>
                <a:ea typeface="Calibri"/>
                <a:cs typeface="Calibri"/>
                <a:sym typeface="Calibri"/>
              </a:rPr>
              <a:t>aliquet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Aenean vitae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Vestibulum ante ipsum </a:t>
            </a:r>
            <a:r>
              <a:rPr lang="en-US" sz="3300" b="0" i="0" u="none" strike="noStrike" cap="none" dirty="0" err="1">
                <a:solidFill>
                  <a:srgbClr val="000000"/>
                </a:solidFill>
                <a:latin typeface="Calibri"/>
                <a:ea typeface="Calibri"/>
                <a:cs typeface="Calibri"/>
                <a:sym typeface="Calibri"/>
              </a:rPr>
              <a:t>primis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faucibus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ultrices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cubilia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Curae</a:t>
            </a:r>
            <a:r>
              <a:rPr lang="en-US" sz="3300" b="0" i="0" u="none" strike="noStrike" cap="none" dirty="0">
                <a:solidFill>
                  <a:srgbClr val="000000"/>
                </a:solidFill>
                <a:latin typeface="Calibri"/>
                <a:ea typeface="Calibri"/>
                <a:cs typeface="Calibri"/>
                <a:sym typeface="Calibri"/>
              </a:rPr>
              <a:t>; Cras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Objetivo</a:t>
            </a:r>
            <a:r>
              <a:rPr lang="en-US" sz="6300" b="1" i="0" u="none" strike="noStrike" cap="none" dirty="0">
                <a:solidFill>
                  <a:srgbClr val="000000"/>
                </a:solidFill>
                <a:latin typeface="Calibri"/>
                <a:ea typeface="Calibri"/>
                <a:cs typeface="Calibri"/>
                <a:sym typeface="Calibri"/>
              </a:rPr>
              <a:t>(s)</a:t>
            </a:r>
            <a:endParaRPr dirty="0"/>
          </a:p>
          <a:p>
            <a:pPr marL="0" marR="0" lvl="0" indent="0" algn="just" rtl="0">
              <a:lnSpc>
                <a:spcPct val="140000"/>
              </a:lnSpc>
              <a:spcBef>
                <a:spcPts val="0"/>
              </a:spcBef>
              <a:spcAft>
                <a:spcPts val="0"/>
              </a:spcAft>
              <a:buNone/>
            </a:pP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quam</a:t>
            </a:r>
            <a:r>
              <a:rPr lang="en-US" sz="3300" b="0" i="0" u="none" strike="noStrike" cap="none" dirty="0">
                <a:solidFill>
                  <a:srgbClr val="000000"/>
                </a:solidFill>
                <a:latin typeface="Calibri"/>
                <a:ea typeface="Calibri"/>
                <a:cs typeface="Calibri"/>
                <a:sym typeface="Calibri"/>
              </a:rPr>
              <a:t> in dolor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ac semper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elementum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felis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ac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id,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id magna. </a:t>
            </a:r>
            <a:r>
              <a:rPr lang="en-US" sz="3300" b="0" i="0" u="none" strike="noStrike" cap="none" dirty="0" err="1">
                <a:solidFill>
                  <a:srgbClr val="000000"/>
                </a:solidFill>
                <a:latin typeface="Calibri"/>
                <a:ea typeface="Calibri"/>
                <a:cs typeface="Calibri"/>
                <a:sym typeface="Calibri"/>
              </a:rPr>
              <a:t>Suspendisse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consequat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enim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augue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Praesent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scelerisque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rhoncus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nibh</a:t>
            </a:r>
            <a:r>
              <a:rPr lang="en-US" sz="3300" b="0" i="0" u="none" strike="noStrike" cap="none" dirty="0">
                <a:solidFill>
                  <a:srgbClr val="000000"/>
                </a:solidFill>
                <a:latin typeface="Calibri"/>
                <a:ea typeface="Calibri"/>
                <a:cs typeface="Calibri"/>
                <a:sym typeface="Calibri"/>
              </a:rPr>
              <a:t> vel libero.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Metodologia</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Cras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ultricies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sem.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rutrum</a:t>
            </a:r>
            <a:r>
              <a:rPr lang="en-US" sz="3300" b="0" i="0" u="none" strike="noStrike" cap="none" dirty="0">
                <a:solidFill>
                  <a:srgbClr val="000000"/>
                </a:solidFill>
                <a:latin typeface="Calibri"/>
                <a:ea typeface="Calibri"/>
                <a:cs typeface="Calibri"/>
                <a:sym typeface="Calibri"/>
              </a:rPr>
              <a:t> lacinia id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Vestibulum in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Duis in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non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sodales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Fusce</a:t>
            </a:r>
            <a:r>
              <a:rPr lang="en-US" sz="3300" b="0" i="0" u="none" strike="noStrike" cap="none" dirty="0">
                <a:solidFill>
                  <a:srgbClr val="000000"/>
                </a:solidFill>
                <a:latin typeface="Calibri"/>
                <a:ea typeface="Calibri"/>
                <a:cs typeface="Calibri"/>
                <a:sym typeface="Calibri"/>
              </a:rPr>
              <a:t> sed eros vitae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magna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sagittis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Resultados</a:t>
            </a:r>
            <a:r>
              <a:rPr lang="en-US" sz="6300" b="1" i="0" u="none" strike="noStrike" cap="none" dirty="0">
                <a:solidFill>
                  <a:srgbClr val="000000"/>
                </a:solidFill>
                <a:latin typeface="Calibri"/>
                <a:ea typeface="Calibri"/>
                <a:cs typeface="Calibri"/>
                <a:sym typeface="Calibri"/>
              </a:rPr>
              <a:t> e </a:t>
            </a:r>
            <a:r>
              <a:rPr lang="en-US" sz="6300" b="1" i="0" u="none" strike="noStrike" cap="none" dirty="0" err="1">
                <a:solidFill>
                  <a:srgbClr val="000000"/>
                </a:solidFill>
                <a:latin typeface="Calibri"/>
                <a:ea typeface="Calibri"/>
                <a:cs typeface="Calibri"/>
                <a:sym typeface="Calibri"/>
              </a:rPr>
              <a:t>análises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 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Aenean vel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urna</a:t>
            </a:r>
            <a:r>
              <a:rPr lang="en-US" sz="3300" b="0" i="0" u="none" strike="noStrike" cap="none" dirty="0">
                <a:solidFill>
                  <a:srgbClr val="000000"/>
                </a:solidFill>
                <a:latin typeface="Calibri"/>
                <a:ea typeface="Calibri"/>
                <a:cs typeface="Calibri"/>
                <a:sym typeface="Calibri"/>
              </a:rPr>
              <a:t> eros, </a:t>
            </a:r>
            <a:r>
              <a:rPr lang="en-US" sz="3300" b="0" i="0" u="none" strike="noStrike" cap="none" dirty="0" err="1">
                <a:solidFill>
                  <a:srgbClr val="000000"/>
                </a:solidFill>
                <a:latin typeface="Calibri"/>
                <a:ea typeface="Calibri"/>
                <a:cs typeface="Calibri"/>
                <a:sym typeface="Calibri"/>
              </a:rPr>
              <a:t>porttitor</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dui, pulvinar et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non eros.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Considerações</a:t>
            </a:r>
            <a:r>
              <a:rPr lang="en-US" sz="6300" b="1" i="0" u="none" strike="noStrike" cap="none" dirty="0">
                <a:solidFill>
                  <a:srgbClr val="000000"/>
                </a:solidFill>
                <a:latin typeface="Calibri"/>
                <a:ea typeface="Calibri"/>
                <a:cs typeface="Calibri"/>
                <a:sym typeface="Calibri"/>
              </a:rPr>
              <a:t> </a:t>
            </a:r>
            <a:r>
              <a:rPr lang="en-US" sz="6300" b="1" i="0" u="none" strike="noStrike" cap="none" dirty="0" err="1">
                <a:solidFill>
                  <a:srgbClr val="000000"/>
                </a:solidFill>
                <a:latin typeface="Calibri"/>
                <a:ea typeface="Calibri"/>
                <a:cs typeface="Calibri"/>
                <a:sym typeface="Calibri"/>
              </a:rPr>
              <a:t>finais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Cras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ultricies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sem.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rutrum</a:t>
            </a:r>
            <a:r>
              <a:rPr lang="en-US" sz="3300" b="0" i="0" u="none" strike="noStrike" cap="none" dirty="0">
                <a:solidFill>
                  <a:srgbClr val="000000"/>
                </a:solidFill>
                <a:latin typeface="Calibri"/>
                <a:ea typeface="Calibri"/>
                <a:cs typeface="Calibri"/>
                <a:sym typeface="Calibri"/>
              </a:rPr>
              <a:t> lacinia id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Referências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[1].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tellus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convallis,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est</a:t>
            </a:r>
            <a:r>
              <a:rPr lang="en-US" sz="3300" b="0" i="0" u="none" strike="noStrike" cap="none" dirty="0">
                <a:solidFill>
                  <a:srgbClr val="000000"/>
                </a:solidFill>
                <a:latin typeface="Calibri"/>
                <a:ea typeface="Calibri"/>
                <a:cs typeface="Calibri"/>
                <a:sym typeface="Calibri"/>
              </a:rPr>
              <a:t> dictum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sem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Integer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viverra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vulputate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[2].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tellus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convallis,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est</a:t>
            </a:r>
            <a:r>
              <a:rPr lang="en-US" sz="3300" b="0" i="0" u="none" strike="noStrike" cap="none" dirty="0">
                <a:solidFill>
                  <a:srgbClr val="000000"/>
                </a:solidFill>
                <a:latin typeface="Calibri"/>
                <a:ea typeface="Calibri"/>
                <a:cs typeface="Calibri"/>
                <a:sym typeface="Calibri"/>
              </a:rPr>
              <a:t> dictum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sem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Integer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viverra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vulputate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a:t>
            </a:r>
            <a:endParaRPr dirty="0"/>
          </a:p>
          <a:p>
            <a:pPr marL="0" marR="0" lvl="0" indent="0" algn="just" rtl="0">
              <a:lnSpc>
                <a:spcPct val="140000"/>
              </a:lnSpc>
              <a:spcBef>
                <a:spcPts val="0"/>
              </a:spcBef>
              <a:spcAft>
                <a:spcPts val="0"/>
              </a:spcAft>
              <a:buNone/>
            </a:pPr>
            <a:endParaRPr sz="3300" b="0" i="0" u="none" strike="noStrike" cap="none" dirty="0">
              <a:solidFill>
                <a:srgbClr val="000000"/>
              </a:solidFill>
              <a:latin typeface="Calibri"/>
              <a:ea typeface="Calibri"/>
              <a:cs typeface="Calibri"/>
              <a:sym typeface="Calibri"/>
            </a:endParaRPr>
          </a:p>
        </p:txBody>
      </p:sp>
      <p:grpSp>
        <p:nvGrpSpPr>
          <p:cNvPr id="139" name="Google Shape;139;p2"/>
          <p:cNvGrpSpPr/>
          <p:nvPr/>
        </p:nvGrpSpPr>
        <p:grpSpPr>
          <a:xfrm>
            <a:off x="340531" y="11744182"/>
            <a:ext cx="32230098" cy="27629467"/>
            <a:chOff x="0" y="-219075"/>
            <a:chExt cx="2653844" cy="1778780"/>
          </a:xfrm>
        </p:grpSpPr>
        <p:sp>
          <p:nvSpPr>
            <p:cNvPr id="140" name="Google Shape;140;p2"/>
            <p:cNvSpPr/>
            <p:nvPr/>
          </p:nvSpPr>
          <p:spPr>
            <a:xfrm>
              <a:off x="0" y="0"/>
              <a:ext cx="2653844" cy="1559705"/>
            </a:xfrm>
            <a:custGeom>
              <a:avLst/>
              <a:gdLst/>
              <a:ahLst/>
              <a:cxnLst/>
              <a:rect l="l" t="t" r="r" b="b"/>
              <a:pathLst>
                <a:path w="2653844" h="1559705" extrusionOk="0">
                  <a:moveTo>
                    <a:pt x="0" y="0"/>
                  </a:moveTo>
                  <a:lnTo>
                    <a:pt x="2653844" y="0"/>
                  </a:lnTo>
                  <a:lnTo>
                    <a:pt x="2653844" y="1559705"/>
                  </a:lnTo>
                  <a:lnTo>
                    <a:pt x="0" y="1559705"/>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141" name="Google Shape;141;p2"/>
            <p:cNvSpPr txBox="1"/>
            <p:nvPr/>
          </p:nvSpPr>
          <p:spPr>
            <a:xfrm>
              <a:off x="0" y="-219075"/>
              <a:ext cx="2653844" cy="1778780"/>
            </a:xfrm>
            <a:prstGeom prst="rect">
              <a:avLst/>
            </a:prstGeom>
            <a:noFill/>
            <a:ln>
              <a:solidFill>
                <a:srgbClr val="FF66FF"/>
              </a:solidFill>
            </a:ln>
          </p:spPr>
          <p:txBody>
            <a:bodyPr spcFirstLastPara="1" wrap="square" lIns="50800" tIns="50800" rIns="50800" bIns="50800" anchor="ctr" anchorCtr="0">
              <a:noAutofit/>
            </a:bodyPr>
            <a:lstStyle/>
            <a:p>
              <a:pPr marL="0" marR="0" lvl="0" indent="0" algn="ctr" rtl="0">
                <a:lnSpc>
                  <a:spcPct val="417722"/>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149" name="Google Shape;149;p2"/>
          <p:cNvSpPr/>
          <p:nvPr/>
        </p:nvSpPr>
        <p:spPr>
          <a:xfrm>
            <a:off x="22108077" y="34411749"/>
            <a:ext cx="9767215" cy="4883608"/>
          </a:xfrm>
          <a:custGeom>
            <a:avLst/>
            <a:gdLst/>
            <a:ahLst/>
            <a:cxnLst/>
            <a:rect l="l" t="t" r="r" b="b"/>
            <a:pathLst>
              <a:path w="9767215" h="4883608" extrusionOk="0">
                <a:moveTo>
                  <a:pt x="0" y="0"/>
                </a:moveTo>
                <a:lnTo>
                  <a:pt x="9767215" y="0"/>
                </a:lnTo>
                <a:lnTo>
                  <a:pt x="9767215" y="4883608"/>
                </a:lnTo>
                <a:lnTo>
                  <a:pt x="0" y="4883608"/>
                </a:lnTo>
                <a:lnTo>
                  <a:pt x="0" y="0"/>
                </a:lnTo>
                <a:close/>
              </a:path>
            </a:pathLst>
          </a:custGeom>
          <a:blipFill rotWithShape="1">
            <a:blip r:embed="rId4">
              <a:alphaModFix/>
            </a:blip>
            <a:stretch>
              <a:fillRect/>
            </a:stretch>
          </a:blipFill>
          <a:ln>
            <a:noFill/>
          </a:ln>
        </p:spPr>
      </p:sp>
      <p:sp>
        <p:nvSpPr>
          <p:cNvPr id="156" name="Google Shape;156;p2"/>
          <p:cNvSpPr/>
          <p:nvPr/>
        </p:nvSpPr>
        <p:spPr>
          <a:xfrm>
            <a:off x="27988798" y="8449299"/>
            <a:ext cx="3249604" cy="2871460"/>
          </a:xfrm>
          <a:custGeom>
            <a:avLst/>
            <a:gdLst/>
            <a:ahLst/>
            <a:cxnLst/>
            <a:rect l="l" t="t" r="r" b="b"/>
            <a:pathLst>
              <a:path w="3249604" h="2871460" extrusionOk="0">
                <a:moveTo>
                  <a:pt x="0" y="0"/>
                </a:moveTo>
                <a:lnTo>
                  <a:pt x="3249604" y="0"/>
                </a:lnTo>
                <a:lnTo>
                  <a:pt x="3249604" y="2871460"/>
                </a:lnTo>
                <a:lnTo>
                  <a:pt x="0" y="2871460"/>
                </a:lnTo>
                <a:lnTo>
                  <a:pt x="0" y="0"/>
                </a:lnTo>
                <a:close/>
              </a:path>
            </a:pathLst>
          </a:custGeom>
          <a:blipFill rotWithShape="1">
            <a:blip r:embed="rId5">
              <a:alphaModFix/>
            </a:blip>
            <a:stretch>
              <a:fillRect l="-17214" r="-4106" b="-5937"/>
            </a:stretch>
          </a:blipFill>
          <a:ln>
            <a:noFill/>
          </a:ln>
        </p:spPr>
      </p:sp>
      <p:sp>
        <p:nvSpPr>
          <p:cNvPr id="169" name="Google Shape;169;p2"/>
          <p:cNvSpPr txBox="1"/>
          <p:nvPr/>
        </p:nvSpPr>
        <p:spPr>
          <a:xfrm>
            <a:off x="12286364" y="6207402"/>
            <a:ext cx="8325279" cy="1422566"/>
          </a:xfrm>
          <a:prstGeom prst="rect">
            <a:avLst/>
          </a:prstGeom>
          <a:noFill/>
          <a:ln>
            <a:noFill/>
          </a:ln>
        </p:spPr>
        <p:txBody>
          <a:bodyPr spcFirstLastPara="1" wrap="square" lIns="0" tIns="0" rIns="0" bIns="0" anchor="t" anchorCtr="0">
            <a:spAutoFit/>
          </a:bodyPr>
          <a:lstStyle/>
          <a:p>
            <a:pPr marL="0" marR="0" lvl="0" indent="0" algn="ctr" rtl="0">
              <a:lnSpc>
                <a:spcPct val="140024"/>
              </a:lnSpc>
              <a:spcBef>
                <a:spcPts val="0"/>
              </a:spcBef>
              <a:spcAft>
                <a:spcPts val="0"/>
              </a:spcAft>
              <a:buNone/>
            </a:pPr>
            <a:r>
              <a:rPr lang="en-US" sz="7458" b="1" i="0" u="none" strike="noStrike" cap="none">
                <a:solidFill>
                  <a:srgbClr val="000000"/>
                </a:solidFill>
                <a:latin typeface="Arial"/>
                <a:ea typeface="Arial"/>
                <a:cs typeface="Arial"/>
                <a:sym typeface="Arial"/>
              </a:rPr>
              <a:t>Título do trabalho:</a:t>
            </a:r>
            <a:endParaRPr/>
          </a:p>
        </p:txBody>
      </p:sp>
      <p:grpSp>
        <p:nvGrpSpPr>
          <p:cNvPr id="170" name="Google Shape;170;p2"/>
          <p:cNvGrpSpPr/>
          <p:nvPr/>
        </p:nvGrpSpPr>
        <p:grpSpPr>
          <a:xfrm>
            <a:off x="706711" y="8598439"/>
            <a:ext cx="13693324" cy="2802847"/>
            <a:chOff x="0" y="-133350"/>
            <a:chExt cx="18257765" cy="3737130"/>
          </a:xfrm>
        </p:grpSpPr>
        <p:sp>
          <p:nvSpPr>
            <p:cNvPr id="171" name="Google Shape;171;p2"/>
            <p:cNvSpPr txBox="1"/>
            <p:nvPr/>
          </p:nvSpPr>
          <p:spPr>
            <a:xfrm>
              <a:off x="0" y="-133350"/>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Estudante: </a:t>
              </a:r>
              <a:r>
                <a:rPr lang="en-US" sz="3282" b="0" i="0" u="none" strike="noStrike" cap="none">
                  <a:solidFill>
                    <a:srgbClr val="000000"/>
                  </a:solidFill>
                  <a:latin typeface="Arial"/>
                  <a:ea typeface="Arial"/>
                  <a:cs typeface="Arial"/>
                  <a:sym typeface="Arial"/>
                </a:rPr>
                <a:t>José da Silva  - e-mail: aluno@gmail.com</a:t>
              </a:r>
              <a:endParaRPr/>
            </a:p>
          </p:txBody>
        </p:sp>
        <p:sp>
          <p:nvSpPr>
            <p:cNvPr id="172" name="Google Shape;172;p2"/>
            <p:cNvSpPr txBox="1"/>
            <p:nvPr/>
          </p:nvSpPr>
          <p:spPr>
            <a:xfrm>
              <a:off x="0" y="605654"/>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Estudante: </a:t>
              </a:r>
              <a:r>
                <a:rPr lang="en-US" sz="3282" b="0" i="0" u="none" strike="noStrike" cap="none">
                  <a:solidFill>
                    <a:srgbClr val="000000"/>
                  </a:solidFill>
                  <a:latin typeface="Arial"/>
                  <a:ea typeface="Arial"/>
                  <a:cs typeface="Arial"/>
                  <a:sym typeface="Arial"/>
                </a:rPr>
                <a:t>José da Silva  - e-mail: aluno@gmail.com</a:t>
              </a:r>
              <a:endParaRPr/>
            </a:p>
          </p:txBody>
        </p:sp>
        <p:sp>
          <p:nvSpPr>
            <p:cNvPr id="173" name="Google Shape;173;p2"/>
            <p:cNvSpPr txBox="1"/>
            <p:nvPr/>
          </p:nvSpPr>
          <p:spPr>
            <a:xfrm>
              <a:off x="0" y="1340795"/>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Estudante: </a:t>
              </a:r>
              <a:r>
                <a:rPr lang="en-US" sz="3282" b="0" i="0" u="none" strike="noStrike" cap="none">
                  <a:solidFill>
                    <a:srgbClr val="000000"/>
                  </a:solidFill>
                  <a:latin typeface="Arial"/>
                  <a:ea typeface="Arial"/>
                  <a:cs typeface="Arial"/>
                  <a:sym typeface="Arial"/>
                </a:rPr>
                <a:t>José da Silva  - e-mail: aluno@gmail.com</a:t>
              </a:r>
              <a:endParaRPr/>
            </a:p>
          </p:txBody>
        </p:sp>
        <p:sp>
          <p:nvSpPr>
            <p:cNvPr id="174" name="Google Shape;174;p2"/>
            <p:cNvSpPr txBox="1"/>
            <p:nvPr/>
          </p:nvSpPr>
          <p:spPr>
            <a:xfrm>
              <a:off x="0" y="2075936"/>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Orientador: </a:t>
              </a:r>
              <a:r>
                <a:rPr lang="en-US" sz="3282" b="0" i="0" u="none" strike="noStrike" cap="none">
                  <a:solidFill>
                    <a:srgbClr val="000000"/>
                  </a:solidFill>
                  <a:latin typeface="Arial"/>
                  <a:ea typeface="Arial"/>
                  <a:cs typeface="Arial"/>
                  <a:sym typeface="Arial"/>
                </a:rPr>
                <a:t>nome do professor  - e-mail: professor@gmail.com</a:t>
              </a:r>
              <a:endParaRPr/>
            </a:p>
          </p:txBody>
        </p:sp>
        <p:sp>
          <p:nvSpPr>
            <p:cNvPr id="175" name="Google Shape;175;p2"/>
            <p:cNvSpPr txBox="1"/>
            <p:nvPr/>
          </p:nvSpPr>
          <p:spPr>
            <a:xfrm>
              <a:off x="0" y="2811077"/>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Coorientador: </a:t>
              </a:r>
              <a:r>
                <a:rPr lang="en-US" sz="3282" b="0" i="0" u="none" strike="noStrike" cap="none">
                  <a:solidFill>
                    <a:srgbClr val="000000"/>
                  </a:solidFill>
                  <a:latin typeface="Arial"/>
                  <a:ea typeface="Arial"/>
                  <a:cs typeface="Arial"/>
                  <a:sym typeface="Arial"/>
                </a:rPr>
                <a:t>nome do professor  - e-mail: professor@gmail.com</a:t>
              </a:r>
              <a:endParaRPr/>
            </a:p>
          </p:txBody>
        </p:sp>
      </p:grpSp>
      <p:grpSp>
        <p:nvGrpSpPr>
          <p:cNvPr id="176" name="Google Shape;176;p2"/>
          <p:cNvGrpSpPr/>
          <p:nvPr/>
        </p:nvGrpSpPr>
        <p:grpSpPr>
          <a:xfrm>
            <a:off x="16811215" y="8598438"/>
            <a:ext cx="13693324" cy="2304544"/>
            <a:chOff x="0" y="-133350"/>
            <a:chExt cx="18257765" cy="3072724"/>
          </a:xfrm>
        </p:grpSpPr>
        <p:sp>
          <p:nvSpPr>
            <p:cNvPr id="177" name="Google Shape;177;p2"/>
            <p:cNvSpPr txBox="1"/>
            <p:nvPr/>
          </p:nvSpPr>
          <p:spPr>
            <a:xfrm>
              <a:off x="0" y="-133350"/>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Nome da instituição de ensino </a:t>
              </a:r>
              <a:endParaRPr/>
            </a:p>
          </p:txBody>
        </p:sp>
        <p:sp>
          <p:nvSpPr>
            <p:cNvPr id="178" name="Google Shape;178;p2"/>
            <p:cNvSpPr txBox="1"/>
            <p:nvPr/>
          </p:nvSpPr>
          <p:spPr>
            <a:xfrm>
              <a:off x="0" y="605654"/>
              <a:ext cx="18257765" cy="2333720"/>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0" i="0" u="none" strike="noStrike" cap="none">
                  <a:solidFill>
                    <a:srgbClr val="000000"/>
                  </a:solidFill>
                  <a:latin typeface="Arial"/>
                  <a:ea typeface="Arial"/>
                  <a:cs typeface="Arial"/>
                  <a:sym typeface="Arial"/>
                </a:rPr>
                <a:t>Endereço eletrônico da instituição</a:t>
              </a:r>
              <a:endParaRPr/>
            </a:p>
            <a:p>
              <a:pPr marL="0" marR="0" lvl="0" indent="0" algn="l" rtl="0">
                <a:lnSpc>
                  <a:spcPct val="140006"/>
                </a:lnSpc>
                <a:spcBef>
                  <a:spcPts val="0"/>
                </a:spcBef>
                <a:spcAft>
                  <a:spcPts val="0"/>
                </a:spcAft>
                <a:buNone/>
              </a:pPr>
              <a:r>
                <a:rPr lang="en-US" sz="3282" b="0" i="0" u="none" strike="noStrike" cap="none">
                  <a:solidFill>
                    <a:srgbClr val="000000"/>
                  </a:solidFill>
                  <a:latin typeface="Arial"/>
                  <a:ea typeface="Arial"/>
                  <a:cs typeface="Arial"/>
                  <a:sym typeface="Arial"/>
                </a:rPr>
                <a:t>Curso/Série dos estudantes</a:t>
              </a:r>
              <a:endParaRPr/>
            </a:p>
            <a:p>
              <a:pPr marL="0" marR="0" lvl="0" indent="0" algn="l" rtl="0">
                <a:lnSpc>
                  <a:spcPct val="140006"/>
                </a:lnSpc>
                <a:spcBef>
                  <a:spcPts val="0"/>
                </a:spcBef>
                <a:spcAft>
                  <a:spcPts val="0"/>
                </a:spcAft>
                <a:buNone/>
              </a:pPr>
              <a:r>
                <a:rPr lang="en-US" sz="3282" b="0" i="0" u="none" strike="noStrike" cap="none">
                  <a:solidFill>
                    <a:srgbClr val="000000"/>
                  </a:solidFill>
                  <a:latin typeface="Arial"/>
                  <a:ea typeface="Arial"/>
                  <a:cs typeface="Arial"/>
                  <a:sym typeface="Arial"/>
                </a:rPr>
                <a:t>Município/MS</a:t>
              </a:r>
              <a:endParaRPr/>
            </a:p>
          </p:txBody>
        </p:sp>
      </p:grpSp>
      <p:sp>
        <p:nvSpPr>
          <p:cNvPr id="179" name="Google Shape;179;p2"/>
          <p:cNvSpPr/>
          <p:nvPr/>
        </p:nvSpPr>
        <p:spPr>
          <a:xfrm flipH="1">
            <a:off x="22324640" y="878646"/>
            <a:ext cx="10450812" cy="4715929"/>
          </a:xfrm>
          <a:custGeom>
            <a:avLst/>
            <a:gdLst/>
            <a:ahLst/>
            <a:cxnLst/>
            <a:rect l="l" t="t" r="r" b="b"/>
            <a:pathLst>
              <a:path w="10450812" h="4715929" extrusionOk="0">
                <a:moveTo>
                  <a:pt x="10450812" y="0"/>
                </a:moveTo>
                <a:lnTo>
                  <a:pt x="0" y="0"/>
                </a:lnTo>
                <a:lnTo>
                  <a:pt x="0" y="4715929"/>
                </a:lnTo>
                <a:lnTo>
                  <a:pt x="10450812" y="4715929"/>
                </a:lnTo>
                <a:lnTo>
                  <a:pt x="10450812" y="0"/>
                </a:lnTo>
                <a:close/>
              </a:path>
            </a:pathLst>
          </a:custGeom>
          <a:blipFill rotWithShape="1">
            <a:blip r:embed="rId6">
              <a:alphaModFix/>
            </a:blip>
            <a:stretch>
              <a:fillRect/>
            </a:stretch>
          </a:blipFill>
          <a:ln>
            <a:noFill/>
          </a:ln>
        </p:spPr>
      </p:sp>
      <p:sp>
        <p:nvSpPr>
          <p:cNvPr id="180" name="Google Shape;180;p2"/>
          <p:cNvSpPr/>
          <p:nvPr/>
        </p:nvSpPr>
        <p:spPr>
          <a:xfrm>
            <a:off x="25172392" y="1225514"/>
            <a:ext cx="6702898" cy="1868990"/>
          </a:xfrm>
          <a:custGeom>
            <a:avLst/>
            <a:gdLst/>
            <a:ahLst/>
            <a:cxnLst/>
            <a:rect l="l" t="t" r="r" b="b"/>
            <a:pathLst>
              <a:path w="6702898" h="1868990" extrusionOk="0">
                <a:moveTo>
                  <a:pt x="0" y="0"/>
                </a:moveTo>
                <a:lnTo>
                  <a:pt x="6702898" y="0"/>
                </a:lnTo>
                <a:lnTo>
                  <a:pt x="6702898" y="1868990"/>
                </a:lnTo>
                <a:lnTo>
                  <a:pt x="0" y="1868990"/>
                </a:lnTo>
                <a:lnTo>
                  <a:pt x="0" y="0"/>
                </a:lnTo>
                <a:close/>
              </a:path>
            </a:pathLst>
          </a:custGeom>
          <a:blipFill rotWithShape="1">
            <a:blip r:embed="rId7">
              <a:alphaModFix/>
            </a:blip>
            <a:stretch>
              <a:fillRect/>
            </a:stretch>
          </a:blipFill>
          <a:ln>
            <a:noFill/>
          </a:ln>
        </p:spPr>
      </p:sp>
      <p:sp>
        <p:nvSpPr>
          <p:cNvPr id="3" name="Google Shape;148;p2">
            <a:extLst>
              <a:ext uri="{FF2B5EF4-FFF2-40B4-BE49-F238E27FC236}">
                <a16:creationId xmlns:a16="http://schemas.microsoft.com/office/drawing/2014/main" id="{63995C1C-05B1-01C0-6670-D2A5B7BB3EC5}"/>
              </a:ext>
            </a:extLst>
          </p:cNvPr>
          <p:cNvSpPr/>
          <p:nvPr/>
        </p:nvSpPr>
        <p:spPr>
          <a:xfrm>
            <a:off x="3711774" y="34235474"/>
            <a:ext cx="4483982" cy="4183952"/>
          </a:xfrm>
          <a:custGeom>
            <a:avLst/>
            <a:gdLst/>
            <a:ahLst/>
            <a:cxnLst/>
            <a:rect l="l" t="t" r="r" b="b"/>
            <a:pathLst>
              <a:path w="5604978" h="5578602" extrusionOk="0">
                <a:moveTo>
                  <a:pt x="0" y="0"/>
                </a:moveTo>
                <a:lnTo>
                  <a:pt x="5604979" y="0"/>
                </a:lnTo>
                <a:lnTo>
                  <a:pt x="5604979" y="5578602"/>
                </a:lnTo>
                <a:lnTo>
                  <a:pt x="0" y="5578602"/>
                </a:lnTo>
                <a:lnTo>
                  <a:pt x="0" y="0"/>
                </a:lnTo>
                <a:close/>
              </a:path>
            </a:pathLst>
          </a:custGeom>
          <a:blipFill rotWithShape="1">
            <a:blip r:embed="rId8">
              <a:alphaModFix/>
            </a:blip>
            <a:stretch>
              <a:fillRect/>
            </a:stretch>
          </a:blipFill>
          <a:ln>
            <a:noFill/>
          </a:ln>
        </p:spPr>
      </p:sp>
      <p:sp>
        <p:nvSpPr>
          <p:cNvPr id="4" name="Google Shape;150;p2">
            <a:extLst>
              <a:ext uri="{FF2B5EF4-FFF2-40B4-BE49-F238E27FC236}">
                <a16:creationId xmlns:a16="http://schemas.microsoft.com/office/drawing/2014/main" id="{297097E7-2915-1A2C-D07E-C46C20FD3A18}"/>
              </a:ext>
            </a:extLst>
          </p:cNvPr>
          <p:cNvSpPr/>
          <p:nvPr/>
        </p:nvSpPr>
        <p:spPr>
          <a:xfrm>
            <a:off x="12381263" y="34691836"/>
            <a:ext cx="8130474" cy="4323417"/>
          </a:xfrm>
          <a:custGeom>
            <a:avLst/>
            <a:gdLst/>
            <a:ahLst/>
            <a:cxnLst/>
            <a:rect l="l" t="t" r="r" b="b"/>
            <a:pathLst>
              <a:path w="9265498" h="5578602" extrusionOk="0">
                <a:moveTo>
                  <a:pt x="0" y="0"/>
                </a:moveTo>
                <a:lnTo>
                  <a:pt x="9265499" y="0"/>
                </a:lnTo>
                <a:lnTo>
                  <a:pt x="9265499" y="5578603"/>
                </a:lnTo>
                <a:lnTo>
                  <a:pt x="0" y="5578603"/>
                </a:lnTo>
                <a:lnTo>
                  <a:pt x="0" y="0"/>
                </a:lnTo>
                <a:close/>
              </a:path>
            </a:pathLst>
          </a:custGeom>
          <a:blipFill rotWithShape="1">
            <a:blip r:embed="rId9">
              <a:alphaModFix/>
            </a:blip>
            <a:stretch>
              <a:fillRect/>
            </a:stretch>
          </a:blipFill>
          <a:ln>
            <a:noFill/>
          </a:ln>
        </p:spPr>
      </p:sp>
      <p:grpSp>
        <p:nvGrpSpPr>
          <p:cNvPr id="5" name="Google Shape;157;p2">
            <a:extLst>
              <a:ext uri="{FF2B5EF4-FFF2-40B4-BE49-F238E27FC236}">
                <a16:creationId xmlns:a16="http://schemas.microsoft.com/office/drawing/2014/main" id="{C90CB077-3205-C169-33B5-93ACB8E28470}"/>
              </a:ext>
            </a:extLst>
          </p:cNvPr>
          <p:cNvGrpSpPr/>
          <p:nvPr/>
        </p:nvGrpSpPr>
        <p:grpSpPr>
          <a:xfrm>
            <a:off x="2258854" y="39671075"/>
            <a:ext cx="28380299" cy="2405308"/>
            <a:chOff x="-1" y="113967"/>
            <a:chExt cx="37840399" cy="3207077"/>
          </a:xfrm>
        </p:grpSpPr>
        <p:sp>
          <p:nvSpPr>
            <p:cNvPr id="6" name="Google Shape;158;p2">
              <a:extLst>
                <a:ext uri="{FF2B5EF4-FFF2-40B4-BE49-F238E27FC236}">
                  <a16:creationId xmlns:a16="http://schemas.microsoft.com/office/drawing/2014/main" id="{2AB50E5F-8190-AC7E-4F35-CC10693256F2}"/>
                </a:ext>
              </a:extLst>
            </p:cNvPr>
            <p:cNvSpPr/>
            <p:nvPr/>
          </p:nvSpPr>
          <p:spPr>
            <a:xfrm>
              <a:off x="3424733" y="1048055"/>
              <a:ext cx="4536758" cy="1085334"/>
            </a:xfrm>
            <a:custGeom>
              <a:avLst/>
              <a:gdLst/>
              <a:ahLst/>
              <a:cxnLst/>
              <a:rect l="l" t="t" r="r" b="b"/>
              <a:pathLst>
                <a:path w="4536758" h="1085334" extrusionOk="0">
                  <a:moveTo>
                    <a:pt x="0" y="0"/>
                  </a:moveTo>
                  <a:lnTo>
                    <a:pt x="4536759" y="0"/>
                  </a:lnTo>
                  <a:lnTo>
                    <a:pt x="4536759" y="1085334"/>
                  </a:lnTo>
                  <a:lnTo>
                    <a:pt x="0" y="1085334"/>
                  </a:lnTo>
                  <a:lnTo>
                    <a:pt x="0" y="0"/>
                  </a:lnTo>
                  <a:close/>
                </a:path>
              </a:pathLst>
            </a:custGeom>
            <a:blipFill rotWithShape="1">
              <a:blip r:embed="rId10">
                <a:alphaModFix/>
              </a:blip>
              <a:stretch>
                <a:fillRect b="-31670"/>
              </a:stretch>
            </a:blipFill>
            <a:ln>
              <a:noFill/>
            </a:ln>
          </p:spPr>
        </p:sp>
        <p:sp>
          <p:nvSpPr>
            <p:cNvPr id="7" name="Google Shape;159;p2">
              <a:extLst>
                <a:ext uri="{FF2B5EF4-FFF2-40B4-BE49-F238E27FC236}">
                  <a16:creationId xmlns:a16="http://schemas.microsoft.com/office/drawing/2014/main" id="{5EAD0A2E-F146-25AE-80A3-A668F26BB856}"/>
                </a:ext>
              </a:extLst>
            </p:cNvPr>
            <p:cNvSpPr/>
            <p:nvPr/>
          </p:nvSpPr>
          <p:spPr>
            <a:xfrm>
              <a:off x="349168" y="876916"/>
              <a:ext cx="2906080" cy="1427612"/>
            </a:xfrm>
            <a:custGeom>
              <a:avLst/>
              <a:gdLst/>
              <a:ahLst/>
              <a:cxnLst/>
              <a:rect l="l" t="t" r="r" b="b"/>
              <a:pathLst>
                <a:path w="2906080" h="1427612" extrusionOk="0">
                  <a:moveTo>
                    <a:pt x="0" y="0"/>
                  </a:moveTo>
                  <a:lnTo>
                    <a:pt x="2906080" y="0"/>
                  </a:lnTo>
                  <a:lnTo>
                    <a:pt x="2906080" y="1427612"/>
                  </a:lnTo>
                  <a:lnTo>
                    <a:pt x="0" y="1427612"/>
                  </a:lnTo>
                  <a:lnTo>
                    <a:pt x="0" y="0"/>
                  </a:lnTo>
                  <a:close/>
                </a:path>
              </a:pathLst>
            </a:custGeom>
            <a:blipFill rotWithShape="1">
              <a:blip r:embed="rId11">
                <a:alphaModFix/>
              </a:blip>
              <a:stretch>
                <a:fillRect/>
              </a:stretch>
            </a:blipFill>
            <a:ln>
              <a:noFill/>
            </a:ln>
          </p:spPr>
        </p:sp>
        <p:sp>
          <p:nvSpPr>
            <p:cNvPr id="8" name="Google Shape;160;p2">
              <a:extLst>
                <a:ext uri="{FF2B5EF4-FFF2-40B4-BE49-F238E27FC236}">
                  <a16:creationId xmlns:a16="http://schemas.microsoft.com/office/drawing/2014/main" id="{723E70A0-B62C-AADC-A69A-36B0D505631F}"/>
                </a:ext>
              </a:extLst>
            </p:cNvPr>
            <p:cNvSpPr/>
            <p:nvPr/>
          </p:nvSpPr>
          <p:spPr>
            <a:xfrm>
              <a:off x="8125698" y="888617"/>
              <a:ext cx="3220665" cy="1404210"/>
            </a:xfrm>
            <a:custGeom>
              <a:avLst/>
              <a:gdLst/>
              <a:ahLst/>
              <a:cxnLst/>
              <a:rect l="l" t="t" r="r" b="b"/>
              <a:pathLst>
                <a:path w="3220665" h="1404210" extrusionOk="0">
                  <a:moveTo>
                    <a:pt x="0" y="0"/>
                  </a:moveTo>
                  <a:lnTo>
                    <a:pt x="3220666" y="0"/>
                  </a:lnTo>
                  <a:lnTo>
                    <a:pt x="3220666" y="1404210"/>
                  </a:lnTo>
                  <a:lnTo>
                    <a:pt x="0" y="1404210"/>
                  </a:lnTo>
                  <a:lnTo>
                    <a:pt x="0" y="0"/>
                  </a:lnTo>
                  <a:close/>
                </a:path>
              </a:pathLst>
            </a:custGeom>
            <a:blipFill rotWithShape="1">
              <a:blip r:embed="rId12">
                <a:alphaModFix/>
              </a:blip>
              <a:stretch>
                <a:fillRect/>
              </a:stretch>
            </a:blipFill>
            <a:ln>
              <a:noFill/>
            </a:ln>
          </p:spPr>
        </p:sp>
        <p:sp>
          <p:nvSpPr>
            <p:cNvPr id="9" name="Google Shape;161;p2">
              <a:extLst>
                <a:ext uri="{FF2B5EF4-FFF2-40B4-BE49-F238E27FC236}">
                  <a16:creationId xmlns:a16="http://schemas.microsoft.com/office/drawing/2014/main" id="{8C54EF42-0D39-E096-5969-51BE0E1C985A}"/>
                </a:ext>
              </a:extLst>
            </p:cNvPr>
            <p:cNvSpPr/>
            <p:nvPr/>
          </p:nvSpPr>
          <p:spPr>
            <a:xfrm>
              <a:off x="11510570" y="1028187"/>
              <a:ext cx="3201504" cy="1125070"/>
            </a:xfrm>
            <a:custGeom>
              <a:avLst/>
              <a:gdLst/>
              <a:ahLst/>
              <a:cxnLst/>
              <a:rect l="l" t="t" r="r" b="b"/>
              <a:pathLst>
                <a:path w="3201504" h="1125070" extrusionOk="0">
                  <a:moveTo>
                    <a:pt x="0" y="0"/>
                  </a:moveTo>
                  <a:lnTo>
                    <a:pt x="3201504" y="0"/>
                  </a:lnTo>
                  <a:lnTo>
                    <a:pt x="3201504" y="1125070"/>
                  </a:lnTo>
                  <a:lnTo>
                    <a:pt x="0" y="1125070"/>
                  </a:lnTo>
                  <a:lnTo>
                    <a:pt x="0" y="0"/>
                  </a:lnTo>
                  <a:close/>
                </a:path>
              </a:pathLst>
            </a:custGeom>
            <a:blipFill rotWithShape="1">
              <a:blip r:embed="rId13">
                <a:alphaModFix/>
              </a:blip>
              <a:stretch>
                <a:fillRect t="-11162" r="-3986" b="-9418"/>
              </a:stretch>
            </a:blipFill>
            <a:ln>
              <a:noFill/>
            </a:ln>
          </p:spPr>
        </p:sp>
        <p:sp>
          <p:nvSpPr>
            <p:cNvPr id="10" name="Google Shape;162;p2">
              <a:extLst>
                <a:ext uri="{FF2B5EF4-FFF2-40B4-BE49-F238E27FC236}">
                  <a16:creationId xmlns:a16="http://schemas.microsoft.com/office/drawing/2014/main" id="{3C99B0CB-6541-01C2-C4B3-0E711A61296C}"/>
                </a:ext>
              </a:extLst>
            </p:cNvPr>
            <p:cNvSpPr/>
            <p:nvPr/>
          </p:nvSpPr>
          <p:spPr>
            <a:xfrm>
              <a:off x="15392290" y="733916"/>
              <a:ext cx="3588715" cy="1713611"/>
            </a:xfrm>
            <a:custGeom>
              <a:avLst/>
              <a:gdLst/>
              <a:ahLst/>
              <a:cxnLst/>
              <a:rect l="l" t="t" r="r" b="b"/>
              <a:pathLst>
                <a:path w="3588715" h="1713611" extrusionOk="0">
                  <a:moveTo>
                    <a:pt x="0" y="0"/>
                  </a:moveTo>
                  <a:lnTo>
                    <a:pt x="3588715" y="0"/>
                  </a:lnTo>
                  <a:lnTo>
                    <a:pt x="3588715" y="1713611"/>
                  </a:lnTo>
                  <a:lnTo>
                    <a:pt x="0" y="1713611"/>
                  </a:lnTo>
                  <a:lnTo>
                    <a:pt x="0" y="0"/>
                  </a:lnTo>
                  <a:close/>
                </a:path>
              </a:pathLst>
            </a:custGeom>
            <a:blipFill rotWithShape="1">
              <a:blip r:embed="rId14">
                <a:alphaModFix/>
              </a:blip>
              <a:stretch>
                <a:fillRect/>
              </a:stretch>
            </a:blipFill>
            <a:ln>
              <a:noFill/>
            </a:ln>
          </p:spPr>
        </p:sp>
        <p:sp>
          <p:nvSpPr>
            <p:cNvPr id="11" name="Google Shape;163;p2">
              <a:extLst>
                <a:ext uri="{FF2B5EF4-FFF2-40B4-BE49-F238E27FC236}">
                  <a16:creationId xmlns:a16="http://schemas.microsoft.com/office/drawing/2014/main" id="{121D9B98-25FA-256E-C6CB-27222205DB4B}"/>
                </a:ext>
              </a:extLst>
            </p:cNvPr>
            <p:cNvSpPr/>
            <p:nvPr/>
          </p:nvSpPr>
          <p:spPr>
            <a:xfrm>
              <a:off x="21327290" y="876916"/>
              <a:ext cx="5167826" cy="1427612"/>
            </a:xfrm>
            <a:custGeom>
              <a:avLst/>
              <a:gdLst/>
              <a:ahLst/>
              <a:cxnLst/>
              <a:rect l="l" t="t" r="r" b="b"/>
              <a:pathLst>
                <a:path w="5167826" h="1427612" extrusionOk="0">
                  <a:moveTo>
                    <a:pt x="0" y="0"/>
                  </a:moveTo>
                  <a:lnTo>
                    <a:pt x="5167826" y="0"/>
                  </a:lnTo>
                  <a:lnTo>
                    <a:pt x="5167826" y="1427612"/>
                  </a:lnTo>
                  <a:lnTo>
                    <a:pt x="0" y="1427612"/>
                  </a:lnTo>
                  <a:lnTo>
                    <a:pt x="0" y="0"/>
                  </a:lnTo>
                  <a:close/>
                </a:path>
              </a:pathLst>
            </a:custGeom>
            <a:blipFill rotWithShape="1">
              <a:blip r:embed="rId15">
                <a:alphaModFix/>
              </a:blip>
              <a:stretch>
                <a:fillRect/>
              </a:stretch>
            </a:blipFill>
            <a:ln>
              <a:noFill/>
            </a:ln>
          </p:spPr>
        </p:sp>
        <p:sp>
          <p:nvSpPr>
            <p:cNvPr id="12" name="Google Shape;164;p2">
              <a:extLst>
                <a:ext uri="{FF2B5EF4-FFF2-40B4-BE49-F238E27FC236}">
                  <a16:creationId xmlns:a16="http://schemas.microsoft.com/office/drawing/2014/main" id="{AFA99204-D978-8833-87EE-5F0012F1EE60}"/>
                </a:ext>
              </a:extLst>
            </p:cNvPr>
            <p:cNvSpPr/>
            <p:nvPr/>
          </p:nvSpPr>
          <p:spPr>
            <a:xfrm>
              <a:off x="26411783" y="139600"/>
              <a:ext cx="4388532" cy="3181444"/>
            </a:xfrm>
            <a:custGeom>
              <a:avLst/>
              <a:gdLst/>
              <a:ahLst/>
              <a:cxnLst/>
              <a:rect l="l" t="t" r="r" b="b"/>
              <a:pathLst>
                <a:path w="4388532" h="3181444" extrusionOk="0">
                  <a:moveTo>
                    <a:pt x="0" y="0"/>
                  </a:moveTo>
                  <a:lnTo>
                    <a:pt x="4388532" y="0"/>
                  </a:lnTo>
                  <a:lnTo>
                    <a:pt x="4388532" y="3181444"/>
                  </a:lnTo>
                  <a:lnTo>
                    <a:pt x="0" y="3181444"/>
                  </a:lnTo>
                  <a:lnTo>
                    <a:pt x="0" y="0"/>
                  </a:lnTo>
                  <a:close/>
                </a:path>
              </a:pathLst>
            </a:custGeom>
            <a:blipFill rotWithShape="1">
              <a:blip r:embed="rId16">
                <a:alphaModFix/>
              </a:blip>
              <a:stretch>
                <a:fillRect r="-95924"/>
              </a:stretch>
            </a:blipFill>
            <a:ln>
              <a:noFill/>
            </a:ln>
          </p:spPr>
        </p:sp>
        <p:sp>
          <p:nvSpPr>
            <p:cNvPr id="13" name="Google Shape;165;p2">
              <a:extLst>
                <a:ext uri="{FF2B5EF4-FFF2-40B4-BE49-F238E27FC236}">
                  <a16:creationId xmlns:a16="http://schemas.microsoft.com/office/drawing/2014/main" id="{63B67892-8CB7-1582-9508-0DD3A9C6825A}"/>
                </a:ext>
              </a:extLst>
            </p:cNvPr>
            <p:cNvSpPr/>
            <p:nvPr/>
          </p:nvSpPr>
          <p:spPr>
            <a:xfrm>
              <a:off x="33531226" y="432009"/>
              <a:ext cx="4309172" cy="2317426"/>
            </a:xfrm>
            <a:custGeom>
              <a:avLst/>
              <a:gdLst/>
              <a:ahLst/>
              <a:cxnLst/>
              <a:rect l="l" t="t" r="r" b="b"/>
              <a:pathLst>
                <a:path w="4309172" h="2317426" extrusionOk="0">
                  <a:moveTo>
                    <a:pt x="0" y="0"/>
                  </a:moveTo>
                  <a:lnTo>
                    <a:pt x="4309172" y="0"/>
                  </a:lnTo>
                  <a:lnTo>
                    <a:pt x="4309172" y="2317426"/>
                  </a:lnTo>
                  <a:lnTo>
                    <a:pt x="0" y="2317426"/>
                  </a:lnTo>
                  <a:lnTo>
                    <a:pt x="0" y="0"/>
                  </a:lnTo>
                  <a:close/>
                </a:path>
              </a:pathLst>
            </a:custGeom>
            <a:blipFill rotWithShape="1">
              <a:blip r:embed="rId16">
                <a:alphaModFix/>
              </a:blip>
              <a:stretch>
                <a:fillRect l="-97460" t="-12657" b="-23195"/>
              </a:stretch>
            </a:blipFill>
            <a:ln>
              <a:noFill/>
            </a:ln>
          </p:spPr>
        </p:sp>
        <p:sp>
          <p:nvSpPr>
            <p:cNvPr id="14" name="Google Shape;166;p2">
              <a:extLst>
                <a:ext uri="{FF2B5EF4-FFF2-40B4-BE49-F238E27FC236}">
                  <a16:creationId xmlns:a16="http://schemas.microsoft.com/office/drawing/2014/main" id="{4D63BC25-610B-9B20-7F4E-7BB64568EAE2}"/>
                </a:ext>
              </a:extLst>
            </p:cNvPr>
            <p:cNvSpPr/>
            <p:nvPr/>
          </p:nvSpPr>
          <p:spPr>
            <a:xfrm>
              <a:off x="30883648" y="1169784"/>
              <a:ext cx="2709064" cy="841875"/>
            </a:xfrm>
            <a:custGeom>
              <a:avLst/>
              <a:gdLst/>
              <a:ahLst/>
              <a:cxnLst/>
              <a:rect l="l" t="t" r="r" b="b"/>
              <a:pathLst>
                <a:path w="2709064" h="841875" extrusionOk="0">
                  <a:moveTo>
                    <a:pt x="0" y="0"/>
                  </a:moveTo>
                  <a:lnTo>
                    <a:pt x="2709064" y="0"/>
                  </a:lnTo>
                  <a:lnTo>
                    <a:pt x="2709064" y="841875"/>
                  </a:lnTo>
                  <a:lnTo>
                    <a:pt x="0" y="841875"/>
                  </a:lnTo>
                  <a:lnTo>
                    <a:pt x="0" y="0"/>
                  </a:lnTo>
                  <a:close/>
                </a:path>
              </a:pathLst>
            </a:custGeom>
            <a:blipFill rotWithShape="1">
              <a:blip r:embed="rId17">
                <a:alphaModFix/>
              </a:blip>
              <a:stretch>
                <a:fillRect l="-18067" t="-118007" r="-192057" b="-81116"/>
              </a:stretch>
            </a:blipFill>
            <a:ln>
              <a:noFill/>
            </a:ln>
          </p:spPr>
        </p:sp>
        <p:sp>
          <p:nvSpPr>
            <p:cNvPr id="15" name="Google Shape;167;p2">
              <a:extLst>
                <a:ext uri="{FF2B5EF4-FFF2-40B4-BE49-F238E27FC236}">
                  <a16:creationId xmlns:a16="http://schemas.microsoft.com/office/drawing/2014/main" id="{396FCE22-D663-6199-6652-66E479F78456}"/>
                </a:ext>
              </a:extLst>
            </p:cNvPr>
            <p:cNvSpPr txBox="1"/>
            <p:nvPr/>
          </p:nvSpPr>
          <p:spPr>
            <a:xfrm>
              <a:off x="21261162" y="113967"/>
              <a:ext cx="3588600" cy="569100"/>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a:solidFill>
                    <a:srgbClr val="000000"/>
                  </a:solidFill>
                  <a:latin typeface="Arial"/>
                  <a:ea typeface="Arial"/>
                  <a:cs typeface="Arial"/>
                  <a:sym typeface="Arial"/>
                </a:rPr>
                <a:t>REALIZAÇÃO</a:t>
              </a:r>
              <a:endParaRPr/>
            </a:p>
          </p:txBody>
        </p:sp>
        <p:sp>
          <p:nvSpPr>
            <p:cNvPr id="16" name="Google Shape;168;p2">
              <a:extLst>
                <a:ext uri="{FF2B5EF4-FFF2-40B4-BE49-F238E27FC236}">
                  <a16:creationId xmlns:a16="http://schemas.microsoft.com/office/drawing/2014/main" id="{AD508AC8-579A-18A3-902C-BA8D68807062}"/>
                </a:ext>
              </a:extLst>
            </p:cNvPr>
            <p:cNvSpPr txBox="1"/>
            <p:nvPr/>
          </p:nvSpPr>
          <p:spPr>
            <a:xfrm>
              <a:off x="-1" y="113979"/>
              <a:ext cx="1937225" cy="796544"/>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dirty="0">
                  <a:solidFill>
                    <a:srgbClr val="000000"/>
                  </a:solidFill>
                  <a:latin typeface="Arial"/>
                  <a:ea typeface="Arial"/>
                  <a:cs typeface="Arial"/>
                  <a:sym typeface="Arial"/>
                </a:rPr>
                <a:t>APOIO</a:t>
              </a:r>
              <a:endParaRPr dirty="0"/>
            </a:p>
          </p:txBody>
        </p:sp>
      </p:grpSp>
      <p:grpSp>
        <p:nvGrpSpPr>
          <p:cNvPr id="2" name="Google Shape;130;p1">
            <a:extLst>
              <a:ext uri="{FF2B5EF4-FFF2-40B4-BE49-F238E27FC236}">
                <a16:creationId xmlns:a16="http://schemas.microsoft.com/office/drawing/2014/main" id="{4B57591F-C536-D45A-0912-B52C8BA5253C}"/>
              </a:ext>
            </a:extLst>
          </p:cNvPr>
          <p:cNvGrpSpPr/>
          <p:nvPr/>
        </p:nvGrpSpPr>
        <p:grpSpPr>
          <a:xfrm>
            <a:off x="26116071" y="3682557"/>
            <a:ext cx="3745455" cy="1692068"/>
            <a:chOff x="0" y="0"/>
            <a:chExt cx="4993940" cy="2256090"/>
          </a:xfrm>
        </p:grpSpPr>
        <p:sp>
          <p:nvSpPr>
            <p:cNvPr id="17" name="Google Shape;131;p1">
              <a:extLst>
                <a:ext uri="{FF2B5EF4-FFF2-40B4-BE49-F238E27FC236}">
                  <a16:creationId xmlns:a16="http://schemas.microsoft.com/office/drawing/2014/main" id="{3A1F26A9-6B74-DF69-6039-8E2B905B5DED}"/>
                </a:ext>
              </a:extLst>
            </p:cNvPr>
            <p:cNvSpPr/>
            <p:nvPr/>
          </p:nvSpPr>
          <p:spPr>
            <a:xfrm>
              <a:off x="3482739" y="312424"/>
              <a:ext cx="1511201" cy="1943666"/>
            </a:xfrm>
            <a:custGeom>
              <a:avLst/>
              <a:gdLst/>
              <a:ahLst/>
              <a:cxnLst/>
              <a:rect l="l" t="t" r="r" b="b"/>
              <a:pathLst>
                <a:path w="1511201" h="1943666" extrusionOk="0">
                  <a:moveTo>
                    <a:pt x="0" y="0"/>
                  </a:moveTo>
                  <a:lnTo>
                    <a:pt x="1511201" y="0"/>
                  </a:lnTo>
                  <a:lnTo>
                    <a:pt x="1511201" y="1943666"/>
                  </a:lnTo>
                  <a:lnTo>
                    <a:pt x="0" y="1943666"/>
                  </a:lnTo>
                  <a:lnTo>
                    <a:pt x="0" y="0"/>
                  </a:lnTo>
                  <a:close/>
                </a:path>
              </a:pathLst>
            </a:custGeom>
            <a:blipFill rotWithShape="1">
              <a:blip r:embed="rId18">
                <a:alphaModFix/>
              </a:blip>
              <a:stretch>
                <a:fillRect/>
              </a:stretch>
            </a:blipFill>
            <a:ln>
              <a:noFill/>
            </a:ln>
          </p:spPr>
        </p:sp>
        <p:sp>
          <p:nvSpPr>
            <p:cNvPr id="18" name="Google Shape;132;p1">
              <a:extLst>
                <a:ext uri="{FF2B5EF4-FFF2-40B4-BE49-F238E27FC236}">
                  <a16:creationId xmlns:a16="http://schemas.microsoft.com/office/drawing/2014/main" id="{71A46EE5-F661-CC8C-0636-36B90784DF86}"/>
                </a:ext>
              </a:extLst>
            </p:cNvPr>
            <p:cNvSpPr/>
            <p:nvPr/>
          </p:nvSpPr>
          <p:spPr>
            <a:xfrm>
              <a:off x="1871459" y="228361"/>
              <a:ext cx="1419935" cy="1935175"/>
            </a:xfrm>
            <a:custGeom>
              <a:avLst/>
              <a:gdLst/>
              <a:ahLst/>
              <a:cxnLst/>
              <a:rect l="l" t="t" r="r" b="b"/>
              <a:pathLst>
                <a:path w="1419935" h="1935175" extrusionOk="0">
                  <a:moveTo>
                    <a:pt x="0" y="0"/>
                  </a:moveTo>
                  <a:lnTo>
                    <a:pt x="1419935" y="0"/>
                  </a:lnTo>
                  <a:lnTo>
                    <a:pt x="1419935" y="1935175"/>
                  </a:lnTo>
                  <a:lnTo>
                    <a:pt x="0" y="1935175"/>
                  </a:lnTo>
                  <a:lnTo>
                    <a:pt x="0" y="0"/>
                  </a:lnTo>
                  <a:close/>
                </a:path>
              </a:pathLst>
            </a:custGeom>
            <a:blipFill rotWithShape="1">
              <a:blip r:embed="rId19">
                <a:alphaModFix/>
              </a:blip>
              <a:stretch>
                <a:fillRect/>
              </a:stretch>
            </a:blipFill>
            <a:ln>
              <a:noFill/>
            </a:ln>
          </p:spPr>
        </p:sp>
        <p:sp>
          <p:nvSpPr>
            <p:cNvPr id="19" name="Google Shape;133;p1">
              <a:extLst>
                <a:ext uri="{FF2B5EF4-FFF2-40B4-BE49-F238E27FC236}">
                  <a16:creationId xmlns:a16="http://schemas.microsoft.com/office/drawing/2014/main" id="{3DDC6628-3140-9AE7-0529-C75F45E5C295}"/>
                </a:ext>
              </a:extLst>
            </p:cNvPr>
            <p:cNvSpPr/>
            <p:nvPr/>
          </p:nvSpPr>
          <p:spPr>
            <a:xfrm>
              <a:off x="0" y="0"/>
              <a:ext cx="1871459" cy="2163536"/>
            </a:xfrm>
            <a:custGeom>
              <a:avLst/>
              <a:gdLst/>
              <a:ahLst/>
              <a:cxnLst/>
              <a:rect l="l" t="t" r="r" b="b"/>
              <a:pathLst>
                <a:path w="1871459" h="2163536" extrusionOk="0">
                  <a:moveTo>
                    <a:pt x="0" y="0"/>
                  </a:moveTo>
                  <a:lnTo>
                    <a:pt x="1871459" y="0"/>
                  </a:lnTo>
                  <a:lnTo>
                    <a:pt x="1871459" y="2163536"/>
                  </a:lnTo>
                  <a:lnTo>
                    <a:pt x="0" y="2163536"/>
                  </a:lnTo>
                  <a:lnTo>
                    <a:pt x="0" y="0"/>
                  </a:lnTo>
                  <a:close/>
                </a:path>
              </a:pathLst>
            </a:custGeom>
            <a:blipFill rotWithShape="1">
              <a:blip r:embed="rId20">
                <a:alphaModFix/>
              </a:blip>
              <a:stretch>
                <a:fillRect/>
              </a:stretch>
            </a:blipFill>
            <a:ln>
              <a:noFill/>
            </a:ln>
          </p:spPr>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1225</Words>
  <Application>Microsoft Office PowerPoint</Application>
  <PresentationFormat>Personalizar</PresentationFormat>
  <Paragraphs>49</Paragraphs>
  <Slides>2</Slides>
  <Notes>2</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2</vt:i4>
      </vt:variant>
    </vt:vector>
  </HeadingPairs>
  <TitlesOfParts>
    <vt:vector size="5" baseType="lpstr">
      <vt:lpstr>Arial</vt:lpstr>
      <vt:lpstr>Calibri</vt:lpstr>
      <vt:lpstr>Office Theme</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Mariana</dc:creator>
  <cp:lastModifiedBy>mariana nunes</cp:lastModifiedBy>
  <cp:revision>3</cp:revision>
  <dcterms:created xsi:type="dcterms:W3CDTF">2006-08-16T00:00:00Z</dcterms:created>
  <dcterms:modified xsi:type="dcterms:W3CDTF">2026-06-19T14:13:41Z</dcterms:modified>
</cp:coreProperties>
</file>